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63" r:id="rId6"/>
    <p:sldId id="258" r:id="rId7"/>
    <p:sldId id="262" r:id="rId8"/>
    <p:sldId id="257" r:id="rId9"/>
    <p:sldId id="261" r:id="rId10"/>
    <p:sldId id="260" r:id="rId11"/>
  </p:sldIdLst>
  <p:sldSz cx="9144000" cy="6858000" type="screen4x3"/>
  <p:notesSz cx="9928225" cy="6797675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Franklin Gothic Book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10" userDrawn="1">
          <p15:clr>
            <a:srgbClr val="A4A3A4"/>
          </p15:clr>
        </p15:guide>
        <p15:guide id="4" orient="horz" pos="867" userDrawn="1">
          <p15:clr>
            <a:srgbClr val="A4A3A4"/>
          </p15:clr>
        </p15:guide>
        <p15:guide id="5" orient="horz" pos="3879">
          <p15:clr>
            <a:srgbClr val="A4A3A4"/>
          </p15:clr>
        </p15:guide>
        <p15:guide id="6" pos="305">
          <p15:clr>
            <a:srgbClr val="A4A3A4"/>
          </p15:clr>
        </p15:guide>
        <p15:guide id="7" pos="5465" userDrawn="1">
          <p15:clr>
            <a:srgbClr val="A4A3A4"/>
          </p15:clr>
        </p15:guide>
        <p15:guide id="8" orient="horz" pos="111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elicia Sparacio" initials="FS" lastIdx="34" clrIdx="0"/>
  <p:cmAuthor id="2" name="wrobelk" initials="w" lastIdx="13" clrIdx="1"/>
  <p:cmAuthor id="3" name="Gundula Vogel" initials="GV" lastIdx="33" clrIdx="2"/>
  <p:cmAuthor id="4" name="sparacio" initials="s" lastIdx="19" clrIdx="3">
    <p:extLst>
      <p:ext uri="{19B8F6BF-5375-455C-9EA6-DF929625EA0E}">
        <p15:presenceInfo xmlns:p15="http://schemas.microsoft.com/office/powerpoint/2012/main" userId="sparacio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1"/>
    <a:srgbClr val="E8EEF7"/>
    <a:srgbClr val="5B85C4"/>
    <a:srgbClr val="FFCCCC"/>
    <a:srgbClr val="FFCC99"/>
    <a:srgbClr val="CCFFCC"/>
    <a:srgbClr val="FFFF99"/>
    <a:srgbClr val="CAD8EC"/>
    <a:srgbClr val="FF3399"/>
    <a:srgbClr val="678D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FC4D68E-FEC0-9A40-ADD2-7BF9074E7D27}" v="756" dt="2022-01-18T11:28:49.554"/>
    <p1510:client id="{CFC4FE32-048F-4C49-9236-CE4490121D04}" v="18" dt="2022-01-18T12:59:24.612"/>
    <p1510:client id="{E0A0825C-E0A9-4890-9B28-6D04A0A07B15}" v="22" dt="2022-01-18T12:59:08.77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ittlere Formatvorlage 2 - Akz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  <p:guide orient="horz" pos="210"/>
        <p:guide orient="horz" pos="867"/>
        <p:guide orient="horz" pos="3879"/>
        <p:guide pos="305"/>
        <p:guide pos="5465"/>
        <p:guide orient="horz" pos="1117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laban, Ebru" userId="S::ebru.balaban@student.reutlingen-university.de::b9c84f01-7f7b-4ee6-a8e3-a5eadb467e67" providerId="AD" clId="Web-{52A9E58B-9284-C13E-5B94-5C073DEA3453}"/>
    <pc:docChg chg="modSld">
      <pc:chgData name="Balaban, Ebru" userId="S::ebru.balaban@student.reutlingen-university.de::b9c84f01-7f7b-4ee6-a8e3-a5eadb467e67" providerId="AD" clId="Web-{52A9E58B-9284-C13E-5B94-5C073DEA3453}" dt="2022-01-11T08:58:07.646" v="9"/>
      <pc:docMkLst>
        <pc:docMk/>
      </pc:docMkLst>
      <pc:sldChg chg="addSp delSp modSp">
        <pc:chgData name="Balaban, Ebru" userId="S::ebru.balaban@student.reutlingen-university.de::b9c84f01-7f7b-4ee6-a8e3-a5eadb467e67" providerId="AD" clId="Web-{52A9E58B-9284-C13E-5B94-5C073DEA3453}" dt="2022-01-11T08:58:07.646" v="9"/>
        <pc:sldMkLst>
          <pc:docMk/>
          <pc:sldMk cId="1791992605" sldId="506"/>
        </pc:sldMkLst>
        <pc:spChg chg="add del">
          <ac:chgData name="Balaban, Ebru" userId="S::ebru.balaban@student.reutlingen-university.de::b9c84f01-7f7b-4ee6-a8e3-a5eadb467e67" providerId="AD" clId="Web-{52A9E58B-9284-C13E-5B94-5C073DEA3453}" dt="2022-01-11T08:58:07.646" v="9"/>
          <ac:spMkLst>
            <pc:docMk/>
            <pc:sldMk cId="1791992605" sldId="506"/>
            <ac:spMk id="6" creationId="{6AAA4ED0-F126-4B26-B408-F97AB68D1D89}"/>
          </ac:spMkLst>
        </pc:spChg>
        <pc:spChg chg="add del">
          <ac:chgData name="Balaban, Ebru" userId="S::ebru.balaban@student.reutlingen-university.de::b9c84f01-7f7b-4ee6-a8e3-a5eadb467e67" providerId="AD" clId="Web-{52A9E58B-9284-C13E-5B94-5C073DEA3453}" dt="2022-01-11T08:58:07.646" v="8"/>
          <ac:spMkLst>
            <pc:docMk/>
            <pc:sldMk cId="1791992605" sldId="506"/>
            <ac:spMk id="8" creationId="{8F957474-2391-47FA-9886-453F2F1D07C1}"/>
          </ac:spMkLst>
        </pc:spChg>
        <pc:picChg chg="add del">
          <ac:chgData name="Balaban, Ebru" userId="S::ebru.balaban@student.reutlingen-university.de::b9c84f01-7f7b-4ee6-a8e3-a5eadb467e67" providerId="AD" clId="Web-{52A9E58B-9284-C13E-5B94-5C073DEA3453}" dt="2022-01-11T08:58:07.646" v="7"/>
          <ac:picMkLst>
            <pc:docMk/>
            <pc:sldMk cId="1791992605" sldId="506"/>
            <ac:picMk id="10" creationId="{BF19BA86-C3BC-40D4-A0BA-A25BB91808E5}"/>
          </ac:picMkLst>
        </pc:picChg>
        <pc:cxnChg chg="mod">
          <ac:chgData name="Balaban, Ebru" userId="S::ebru.balaban@student.reutlingen-university.de::b9c84f01-7f7b-4ee6-a8e3-a5eadb467e67" providerId="AD" clId="Web-{52A9E58B-9284-C13E-5B94-5C073DEA3453}" dt="2022-01-11T08:57:49.677" v="1" actId="14100"/>
          <ac:cxnSpMkLst>
            <pc:docMk/>
            <pc:sldMk cId="1791992605" sldId="506"/>
            <ac:cxnSpMk id="3" creationId="{61C17B79-95A0-4F21-9561-C06065FE4104}"/>
          </ac:cxnSpMkLst>
        </pc:cxnChg>
        <pc:cxnChg chg="add del mod">
          <ac:chgData name="Balaban, Ebru" userId="S::ebru.balaban@student.reutlingen-university.de::b9c84f01-7f7b-4ee6-a8e3-a5eadb467e67" providerId="AD" clId="Web-{52A9E58B-9284-C13E-5B94-5C073DEA3453}" dt="2022-01-11T08:58:07.646" v="6"/>
          <ac:cxnSpMkLst>
            <pc:docMk/>
            <pc:sldMk cId="1791992605" sldId="506"/>
            <ac:cxnSpMk id="13" creationId="{FD1E7D8A-BE81-486A-811D-727F7CC65126}"/>
          </ac:cxnSpMkLst>
        </pc:cxnChg>
      </pc:sldChg>
    </pc:docChg>
  </pc:docChgLst>
  <pc:docChgLst>
    <pc:chgData name="Yasar, Sedat" userId="S::sedat.yasar@student.reutlingen-university.de::10693a04-b0bc-419d-992f-0e5de158f431" providerId="AD" clId="Web-{871A2DC8-DB88-4BDE-8A67-F58F7A9A1A08}"/>
    <pc:docChg chg="addSld modSld">
      <pc:chgData name="Yasar, Sedat" userId="S::sedat.yasar@student.reutlingen-university.de::10693a04-b0bc-419d-992f-0e5de158f431" providerId="AD" clId="Web-{871A2DC8-DB88-4BDE-8A67-F58F7A9A1A08}" dt="2022-01-10T15:55:17.103" v="201" actId="20577"/>
      <pc:docMkLst>
        <pc:docMk/>
      </pc:docMkLst>
      <pc:sldChg chg="modSp new">
        <pc:chgData name="Yasar, Sedat" userId="S::sedat.yasar@student.reutlingen-university.de::10693a04-b0bc-419d-992f-0e5de158f431" providerId="AD" clId="Web-{871A2DC8-DB88-4BDE-8A67-F58F7A9A1A08}" dt="2022-01-10T15:55:17.103" v="201" actId="20577"/>
        <pc:sldMkLst>
          <pc:docMk/>
          <pc:sldMk cId="2230210585" sldId="499"/>
        </pc:sldMkLst>
        <pc:spChg chg="mod">
          <ac:chgData name="Yasar, Sedat" userId="S::sedat.yasar@student.reutlingen-university.de::10693a04-b0bc-419d-992f-0e5de158f431" providerId="AD" clId="Web-{871A2DC8-DB88-4BDE-8A67-F58F7A9A1A08}" dt="2022-01-10T15:49:07.519" v="6" actId="20577"/>
          <ac:spMkLst>
            <pc:docMk/>
            <pc:sldMk cId="2230210585" sldId="499"/>
            <ac:spMk id="2" creationId="{2A6F5229-3896-41E1-BE37-ABE23B1C2A6C}"/>
          </ac:spMkLst>
        </pc:spChg>
        <pc:spChg chg="mod">
          <ac:chgData name="Yasar, Sedat" userId="S::sedat.yasar@student.reutlingen-university.de::10693a04-b0bc-419d-992f-0e5de158f431" providerId="AD" clId="Web-{871A2DC8-DB88-4BDE-8A67-F58F7A9A1A08}" dt="2022-01-10T15:55:17.103" v="201" actId="20577"/>
          <ac:spMkLst>
            <pc:docMk/>
            <pc:sldMk cId="2230210585" sldId="499"/>
            <ac:spMk id="3" creationId="{10EC5A0F-797E-442C-99DC-93243228C005}"/>
          </ac:spMkLst>
        </pc:spChg>
      </pc:sldChg>
    </pc:docChg>
  </pc:docChgLst>
  <pc:docChgLst>
    <pc:chgData name="Balaban, Ebru" userId="S::ebru.balaban@student.reutlingen-university.de::b9c84f01-7f7b-4ee6-a8e3-a5eadb467e67" providerId="AD" clId="Web-{FF3A4FF9-D920-4A95-969E-2E1B8083FB86}"/>
    <pc:docChg chg="delSld modSld sldOrd">
      <pc:chgData name="Balaban, Ebru" userId="S::ebru.balaban@student.reutlingen-university.de::b9c84f01-7f7b-4ee6-a8e3-a5eadb467e67" providerId="AD" clId="Web-{FF3A4FF9-D920-4A95-969E-2E1B8083FB86}" dt="2022-01-10T12:17:03.114" v="36"/>
      <pc:docMkLst>
        <pc:docMk/>
      </pc:docMkLst>
      <pc:sldChg chg="del">
        <pc:chgData name="Balaban, Ebru" userId="S::ebru.balaban@student.reutlingen-university.de::b9c84f01-7f7b-4ee6-a8e3-a5eadb467e67" providerId="AD" clId="Web-{FF3A4FF9-D920-4A95-969E-2E1B8083FB86}" dt="2022-01-10T12:13:01.218" v="0"/>
        <pc:sldMkLst>
          <pc:docMk/>
          <pc:sldMk cId="1818237039" sldId="478"/>
        </pc:sldMkLst>
      </pc:sldChg>
      <pc:sldChg chg="del">
        <pc:chgData name="Balaban, Ebru" userId="S::ebru.balaban@student.reutlingen-university.de::b9c84f01-7f7b-4ee6-a8e3-a5eadb467e67" providerId="AD" clId="Web-{FF3A4FF9-D920-4A95-969E-2E1B8083FB86}" dt="2022-01-10T12:13:14.577" v="3"/>
        <pc:sldMkLst>
          <pc:docMk/>
          <pc:sldMk cId="259942082" sldId="480"/>
        </pc:sldMkLst>
      </pc:sldChg>
      <pc:sldChg chg="del">
        <pc:chgData name="Balaban, Ebru" userId="S::ebru.balaban@student.reutlingen-university.de::b9c84f01-7f7b-4ee6-a8e3-a5eadb467e67" providerId="AD" clId="Web-{FF3A4FF9-D920-4A95-969E-2E1B8083FB86}" dt="2022-01-10T12:13:04.546" v="1"/>
        <pc:sldMkLst>
          <pc:docMk/>
          <pc:sldMk cId="2137973025" sldId="481"/>
        </pc:sldMkLst>
      </pc:sldChg>
      <pc:sldChg chg="del">
        <pc:chgData name="Balaban, Ebru" userId="S::ebru.balaban@student.reutlingen-university.de::b9c84f01-7f7b-4ee6-a8e3-a5eadb467e67" providerId="AD" clId="Web-{FF3A4FF9-D920-4A95-969E-2E1B8083FB86}" dt="2022-01-10T12:13:12.546" v="2"/>
        <pc:sldMkLst>
          <pc:docMk/>
          <pc:sldMk cId="1347068900" sldId="482"/>
        </pc:sldMkLst>
      </pc:sldChg>
      <pc:sldChg chg="modSp del">
        <pc:chgData name="Balaban, Ebru" userId="S::ebru.balaban@student.reutlingen-university.de::b9c84f01-7f7b-4ee6-a8e3-a5eadb467e67" providerId="AD" clId="Web-{FF3A4FF9-D920-4A95-969E-2E1B8083FB86}" dt="2022-01-10T12:13:51.641" v="10"/>
        <pc:sldMkLst>
          <pc:docMk/>
          <pc:sldMk cId="2878815144" sldId="483"/>
        </pc:sldMkLst>
        <pc:spChg chg="mod">
          <ac:chgData name="Balaban, Ebru" userId="S::ebru.balaban@student.reutlingen-university.de::b9c84f01-7f7b-4ee6-a8e3-a5eadb467e67" providerId="AD" clId="Web-{FF3A4FF9-D920-4A95-969E-2E1B8083FB86}" dt="2022-01-10T12:13:37.078" v="8" actId="20577"/>
          <ac:spMkLst>
            <pc:docMk/>
            <pc:sldMk cId="2878815144" sldId="483"/>
            <ac:spMk id="2" creationId="{130DD6B7-557C-4BB4-ADC3-6247AA39A433}"/>
          </ac:spMkLst>
        </pc:spChg>
      </pc:sldChg>
      <pc:sldChg chg="modSp ord">
        <pc:chgData name="Balaban, Ebru" userId="S::ebru.balaban@student.reutlingen-university.de::b9c84f01-7f7b-4ee6-a8e3-a5eadb467e67" providerId="AD" clId="Web-{FF3A4FF9-D920-4A95-969E-2E1B8083FB86}" dt="2022-01-10T12:17:03.114" v="36"/>
        <pc:sldMkLst>
          <pc:docMk/>
          <pc:sldMk cId="1238913473" sldId="488"/>
        </pc:sldMkLst>
        <pc:spChg chg="mod">
          <ac:chgData name="Balaban, Ebru" userId="S::ebru.balaban@student.reutlingen-university.de::b9c84f01-7f7b-4ee6-a8e3-a5eadb467e67" providerId="AD" clId="Web-{FF3A4FF9-D920-4A95-969E-2E1B8083FB86}" dt="2022-01-10T12:13:55.438" v="11" actId="20577"/>
          <ac:spMkLst>
            <pc:docMk/>
            <pc:sldMk cId="1238913473" sldId="488"/>
            <ac:spMk id="2" creationId="{130DD6B7-557C-4BB4-ADC3-6247AA39A433}"/>
          </ac:spMkLst>
        </pc:spChg>
        <pc:spChg chg="mod">
          <ac:chgData name="Balaban, Ebru" userId="S::ebru.balaban@student.reutlingen-university.de::b9c84f01-7f7b-4ee6-a8e3-a5eadb467e67" providerId="AD" clId="Web-{FF3A4FF9-D920-4A95-969E-2E1B8083FB86}" dt="2022-01-10T12:14:35.439" v="24" actId="1076"/>
          <ac:spMkLst>
            <pc:docMk/>
            <pc:sldMk cId="1238913473" sldId="488"/>
            <ac:spMk id="3" creationId="{4C8596E3-31F3-4A4A-AEBE-E57784B56A03}"/>
          </ac:spMkLst>
        </pc:spChg>
        <pc:spChg chg="mod">
          <ac:chgData name="Balaban, Ebru" userId="S::ebru.balaban@student.reutlingen-university.de::b9c84f01-7f7b-4ee6-a8e3-a5eadb467e67" providerId="AD" clId="Web-{FF3A4FF9-D920-4A95-969E-2E1B8083FB86}" dt="2022-01-10T12:14:37.189" v="25" actId="1076"/>
          <ac:spMkLst>
            <pc:docMk/>
            <pc:sldMk cId="1238913473" sldId="488"/>
            <ac:spMk id="8" creationId="{4EFF68AC-88FA-4B2E-9900-AE38641D879C}"/>
          </ac:spMkLst>
        </pc:spChg>
        <pc:spChg chg="mod">
          <ac:chgData name="Balaban, Ebru" userId="S::ebru.balaban@student.reutlingen-university.de::b9c84f01-7f7b-4ee6-a8e3-a5eadb467e67" providerId="AD" clId="Web-{FF3A4FF9-D920-4A95-969E-2E1B8083FB86}" dt="2022-01-10T12:15:17.221" v="26"/>
          <ac:spMkLst>
            <pc:docMk/>
            <pc:sldMk cId="1238913473" sldId="488"/>
            <ac:spMk id="9" creationId="{45DF2AEB-CA07-4AA5-A5AB-D8F3EDE750AF}"/>
          </ac:spMkLst>
        </pc:spChg>
        <pc:spChg chg="mod ord">
          <ac:chgData name="Balaban, Ebru" userId="S::ebru.balaban@student.reutlingen-university.de::b9c84f01-7f7b-4ee6-a8e3-a5eadb467e67" providerId="AD" clId="Web-{FF3A4FF9-D920-4A95-969E-2E1B8083FB86}" dt="2022-01-10T12:17:03.114" v="36"/>
          <ac:spMkLst>
            <pc:docMk/>
            <pc:sldMk cId="1238913473" sldId="488"/>
            <ac:spMk id="10" creationId="{9F191A3D-3A5A-4C47-8FB7-64DE3202395F}"/>
          </ac:spMkLst>
        </pc:spChg>
        <pc:spChg chg="mod">
          <ac:chgData name="Balaban, Ebru" userId="S::ebru.balaban@student.reutlingen-university.de::b9c84f01-7f7b-4ee6-a8e3-a5eadb467e67" providerId="AD" clId="Web-{FF3A4FF9-D920-4A95-969E-2E1B8083FB86}" dt="2022-01-10T12:15:24.721" v="29"/>
          <ac:spMkLst>
            <pc:docMk/>
            <pc:sldMk cId="1238913473" sldId="488"/>
            <ac:spMk id="11" creationId="{ADF3980B-AE9D-49A4-9214-7209F2A65B35}"/>
          </ac:spMkLst>
        </pc:spChg>
        <pc:spChg chg="mod">
          <ac:chgData name="Balaban, Ebru" userId="S::ebru.balaban@student.reutlingen-university.de::b9c84f01-7f7b-4ee6-a8e3-a5eadb467e67" providerId="AD" clId="Web-{FF3A4FF9-D920-4A95-969E-2E1B8083FB86}" dt="2022-01-10T12:15:17.237" v="27"/>
          <ac:spMkLst>
            <pc:docMk/>
            <pc:sldMk cId="1238913473" sldId="488"/>
            <ac:spMk id="12" creationId="{80909978-D9D5-42BB-894D-FAF83A5EA675}"/>
          </ac:spMkLst>
        </pc:spChg>
        <pc:picChg chg="mod">
          <ac:chgData name="Balaban, Ebru" userId="S::ebru.balaban@student.reutlingen-university.de::b9c84f01-7f7b-4ee6-a8e3-a5eadb467e67" providerId="AD" clId="Web-{FF3A4FF9-D920-4A95-969E-2E1B8083FB86}" dt="2022-01-10T12:14:26.126" v="20" actId="1076"/>
          <ac:picMkLst>
            <pc:docMk/>
            <pc:sldMk cId="1238913473" sldId="488"/>
            <ac:picMk id="1026" creationId="{52976129-A184-4AAC-9B65-1C7E09C9C398}"/>
          </ac:picMkLst>
        </pc:picChg>
      </pc:sldChg>
    </pc:docChg>
  </pc:docChgLst>
  <pc:docChgLst>
    <pc:chgData name="Balaban, Ebru" userId="b9c84f01-7f7b-4ee6-a8e3-a5eadb467e67" providerId="ADAL" clId="{676BB185-4190-4CDF-9311-DCB43350C66D}"/>
    <pc:docChg chg="undo custSel modSld sldOrd">
      <pc:chgData name="Balaban, Ebru" userId="b9c84f01-7f7b-4ee6-a8e3-a5eadb467e67" providerId="ADAL" clId="{676BB185-4190-4CDF-9311-DCB43350C66D}" dt="2022-01-10T10:25:30.860" v="777"/>
      <pc:docMkLst>
        <pc:docMk/>
      </pc:docMkLst>
      <pc:sldChg chg="ord">
        <pc:chgData name="Balaban, Ebru" userId="b9c84f01-7f7b-4ee6-a8e3-a5eadb467e67" providerId="ADAL" clId="{676BB185-4190-4CDF-9311-DCB43350C66D}" dt="2022-01-10T10:25:30.860" v="777"/>
        <pc:sldMkLst>
          <pc:docMk/>
          <pc:sldMk cId="450871179" sldId="486"/>
        </pc:sldMkLst>
      </pc:sldChg>
      <pc:sldChg chg="addSp delSp modSp mod">
        <pc:chgData name="Balaban, Ebru" userId="b9c84f01-7f7b-4ee6-a8e3-a5eadb467e67" providerId="ADAL" clId="{676BB185-4190-4CDF-9311-DCB43350C66D}" dt="2022-01-10T10:22:18.929" v="773" actId="1035"/>
        <pc:sldMkLst>
          <pc:docMk/>
          <pc:sldMk cId="1098515565" sldId="487"/>
        </pc:sldMkLst>
        <pc:spChg chg="del">
          <ac:chgData name="Balaban, Ebru" userId="b9c84f01-7f7b-4ee6-a8e3-a5eadb467e67" providerId="ADAL" clId="{676BB185-4190-4CDF-9311-DCB43350C66D}" dt="2022-01-10T09:48:28.201" v="1" actId="478"/>
          <ac:spMkLst>
            <pc:docMk/>
            <pc:sldMk cId="1098515565" sldId="487"/>
            <ac:spMk id="2" creationId="{92460889-F815-47DA-9280-DFD4EAF477A8}"/>
          </ac:spMkLst>
        </pc:spChg>
        <pc:spChg chg="del">
          <ac:chgData name="Balaban, Ebru" userId="b9c84f01-7f7b-4ee6-a8e3-a5eadb467e67" providerId="ADAL" clId="{676BB185-4190-4CDF-9311-DCB43350C66D}" dt="2022-01-10T09:48:26.678" v="0" actId="478"/>
          <ac:spMkLst>
            <pc:docMk/>
            <pc:sldMk cId="1098515565" sldId="487"/>
            <ac:spMk id="3" creationId="{981C68EC-F601-4386-B700-1B9722583428}"/>
          </ac:spMkLst>
        </pc:spChg>
        <pc:spChg chg="mod">
          <ac:chgData name="Balaban, Ebru" userId="b9c84f01-7f7b-4ee6-a8e3-a5eadb467e67" providerId="ADAL" clId="{676BB185-4190-4CDF-9311-DCB43350C66D}" dt="2022-01-10T09:48:34.190" v="3" actId="26606"/>
          <ac:spMkLst>
            <pc:docMk/>
            <pc:sldMk cId="1098515565" sldId="487"/>
            <ac:spMk id="4" creationId="{06DF53B1-1A56-40E4-81DE-0F77D742BCD8}"/>
          </ac:spMkLst>
        </pc:spChg>
        <pc:spChg chg="mod">
          <ac:chgData name="Balaban, Ebru" userId="b9c84f01-7f7b-4ee6-a8e3-a5eadb467e67" providerId="ADAL" clId="{676BB185-4190-4CDF-9311-DCB43350C66D}" dt="2022-01-10T09:48:34.190" v="3" actId="26606"/>
          <ac:spMkLst>
            <pc:docMk/>
            <pc:sldMk cId="1098515565" sldId="487"/>
            <ac:spMk id="5" creationId="{144F6D1C-219F-4383-8679-F39C8C159336}"/>
          </ac:spMkLst>
        </pc:spChg>
        <pc:spChg chg="add del mod">
          <ac:chgData name="Balaban, Ebru" userId="b9c84f01-7f7b-4ee6-a8e3-a5eadb467e67" providerId="ADAL" clId="{676BB185-4190-4CDF-9311-DCB43350C66D}" dt="2022-01-10T09:52:42.418" v="63" actId="478"/>
          <ac:spMkLst>
            <pc:docMk/>
            <pc:sldMk cId="1098515565" sldId="487"/>
            <ac:spMk id="8" creationId="{F49250F7-ACD6-43A1-9525-FAFB3AAF991D}"/>
          </ac:spMkLst>
        </pc:spChg>
        <pc:spChg chg="add mod">
          <ac:chgData name="Balaban, Ebru" userId="b9c84f01-7f7b-4ee6-a8e3-a5eadb467e67" providerId="ADAL" clId="{676BB185-4190-4CDF-9311-DCB43350C66D}" dt="2022-01-10T10:07:31.022" v="373" actId="1035"/>
          <ac:spMkLst>
            <pc:docMk/>
            <pc:sldMk cId="1098515565" sldId="487"/>
            <ac:spMk id="9" creationId="{F88C638B-B9C3-4A0E-9DEE-60266ACB4EBB}"/>
          </ac:spMkLst>
        </pc:spChg>
        <pc:spChg chg="add del mod">
          <ac:chgData name="Balaban, Ebru" userId="b9c84f01-7f7b-4ee6-a8e3-a5eadb467e67" providerId="ADAL" clId="{676BB185-4190-4CDF-9311-DCB43350C66D}" dt="2022-01-10T09:56:45.104" v="93" actId="478"/>
          <ac:spMkLst>
            <pc:docMk/>
            <pc:sldMk cId="1098515565" sldId="487"/>
            <ac:spMk id="11" creationId="{252F5F39-5560-4003-94C4-2586830B804F}"/>
          </ac:spMkLst>
        </pc:spChg>
        <pc:spChg chg="add mod">
          <ac:chgData name="Balaban, Ebru" userId="b9c84f01-7f7b-4ee6-a8e3-a5eadb467e67" providerId="ADAL" clId="{676BB185-4190-4CDF-9311-DCB43350C66D}" dt="2022-01-10T09:51:23.034" v="60" actId="20577"/>
          <ac:spMkLst>
            <pc:docMk/>
            <pc:sldMk cId="1098515565" sldId="487"/>
            <ac:spMk id="12" creationId="{F33B0C64-BA1F-426D-A86B-92A7AF3C3E70}"/>
          </ac:spMkLst>
        </pc:spChg>
        <pc:spChg chg="add mod">
          <ac:chgData name="Balaban, Ebru" userId="b9c84f01-7f7b-4ee6-a8e3-a5eadb467e67" providerId="ADAL" clId="{676BB185-4190-4CDF-9311-DCB43350C66D}" dt="2022-01-10T10:04:41.505" v="261" actId="20577"/>
          <ac:spMkLst>
            <pc:docMk/>
            <pc:sldMk cId="1098515565" sldId="487"/>
            <ac:spMk id="13" creationId="{95574494-F1E1-4FCB-95FC-3ECC712FF0A1}"/>
          </ac:spMkLst>
        </pc:spChg>
        <pc:spChg chg="add mod">
          <ac:chgData name="Balaban, Ebru" userId="b9c84f01-7f7b-4ee6-a8e3-a5eadb467e67" providerId="ADAL" clId="{676BB185-4190-4CDF-9311-DCB43350C66D}" dt="2022-01-10T10:06:54.262" v="364" actId="20577"/>
          <ac:spMkLst>
            <pc:docMk/>
            <pc:sldMk cId="1098515565" sldId="487"/>
            <ac:spMk id="14" creationId="{EB696A55-01D7-4D4A-A1F7-58900C94E698}"/>
          </ac:spMkLst>
        </pc:spChg>
        <pc:spChg chg="add mod">
          <ac:chgData name="Balaban, Ebru" userId="b9c84f01-7f7b-4ee6-a8e3-a5eadb467e67" providerId="ADAL" clId="{676BB185-4190-4CDF-9311-DCB43350C66D}" dt="2022-01-10T10:18:00.276" v="598" actId="1035"/>
          <ac:spMkLst>
            <pc:docMk/>
            <pc:sldMk cId="1098515565" sldId="487"/>
            <ac:spMk id="15" creationId="{6ED0A652-104F-4FF0-A867-F78656E0160F}"/>
          </ac:spMkLst>
        </pc:spChg>
        <pc:spChg chg="add mod">
          <ac:chgData name="Balaban, Ebru" userId="b9c84f01-7f7b-4ee6-a8e3-a5eadb467e67" providerId="ADAL" clId="{676BB185-4190-4CDF-9311-DCB43350C66D}" dt="2022-01-10T10:15:21.837" v="549" actId="20577"/>
          <ac:spMkLst>
            <pc:docMk/>
            <pc:sldMk cId="1098515565" sldId="487"/>
            <ac:spMk id="16" creationId="{6585ECC7-E995-4486-9ACE-AD8C5E875395}"/>
          </ac:spMkLst>
        </pc:spChg>
        <pc:spChg chg="add mod">
          <ac:chgData name="Balaban, Ebru" userId="b9c84f01-7f7b-4ee6-a8e3-a5eadb467e67" providerId="ADAL" clId="{676BB185-4190-4CDF-9311-DCB43350C66D}" dt="2022-01-10T10:10:22.320" v="412" actId="14100"/>
          <ac:spMkLst>
            <pc:docMk/>
            <pc:sldMk cId="1098515565" sldId="487"/>
            <ac:spMk id="17" creationId="{B6707F94-9846-4464-BBCC-7463F7BDF300}"/>
          </ac:spMkLst>
        </pc:spChg>
        <pc:spChg chg="add mod">
          <ac:chgData name="Balaban, Ebru" userId="b9c84f01-7f7b-4ee6-a8e3-a5eadb467e67" providerId="ADAL" clId="{676BB185-4190-4CDF-9311-DCB43350C66D}" dt="2022-01-10T10:10:03.374" v="410" actId="1037"/>
          <ac:spMkLst>
            <pc:docMk/>
            <pc:sldMk cId="1098515565" sldId="487"/>
            <ac:spMk id="18" creationId="{944BB02B-2D02-4ED5-B39A-5C5639671680}"/>
          </ac:spMkLst>
        </pc:spChg>
        <pc:spChg chg="add mod">
          <ac:chgData name="Balaban, Ebru" userId="b9c84f01-7f7b-4ee6-a8e3-a5eadb467e67" providerId="ADAL" clId="{676BB185-4190-4CDF-9311-DCB43350C66D}" dt="2022-01-10T10:12:34.599" v="505" actId="20577"/>
          <ac:spMkLst>
            <pc:docMk/>
            <pc:sldMk cId="1098515565" sldId="487"/>
            <ac:spMk id="19" creationId="{D64AB6F6-1FD6-44A9-A2C3-0E0145E67379}"/>
          </ac:spMkLst>
        </pc:spChg>
        <pc:spChg chg="add mod">
          <ac:chgData name="Balaban, Ebru" userId="b9c84f01-7f7b-4ee6-a8e3-a5eadb467e67" providerId="ADAL" clId="{676BB185-4190-4CDF-9311-DCB43350C66D}" dt="2022-01-10T10:14:19.228" v="519" actId="14100"/>
          <ac:spMkLst>
            <pc:docMk/>
            <pc:sldMk cId="1098515565" sldId="487"/>
            <ac:spMk id="20" creationId="{F8F721CD-28AC-4C93-B146-D24F7D80B864}"/>
          </ac:spMkLst>
        </pc:spChg>
        <pc:spChg chg="add mod">
          <ac:chgData name="Balaban, Ebru" userId="b9c84f01-7f7b-4ee6-a8e3-a5eadb467e67" providerId="ADAL" clId="{676BB185-4190-4CDF-9311-DCB43350C66D}" dt="2022-01-10T10:13:02.943" v="511" actId="14100"/>
          <ac:spMkLst>
            <pc:docMk/>
            <pc:sldMk cId="1098515565" sldId="487"/>
            <ac:spMk id="21" creationId="{052BEA85-F62C-49FF-B6B2-234435E6C978}"/>
          </ac:spMkLst>
        </pc:spChg>
        <pc:spChg chg="add mod">
          <ac:chgData name="Balaban, Ebru" userId="b9c84f01-7f7b-4ee6-a8e3-a5eadb467e67" providerId="ADAL" clId="{676BB185-4190-4CDF-9311-DCB43350C66D}" dt="2022-01-10T10:14:03.600" v="516" actId="14100"/>
          <ac:spMkLst>
            <pc:docMk/>
            <pc:sldMk cId="1098515565" sldId="487"/>
            <ac:spMk id="22" creationId="{4A95667E-522F-47F9-8460-932282C725CC}"/>
          </ac:spMkLst>
        </pc:spChg>
        <pc:spChg chg="add mod">
          <ac:chgData name="Balaban, Ebru" userId="b9c84f01-7f7b-4ee6-a8e3-a5eadb467e67" providerId="ADAL" clId="{676BB185-4190-4CDF-9311-DCB43350C66D}" dt="2022-01-10T10:14:43.133" v="523" actId="14100"/>
          <ac:spMkLst>
            <pc:docMk/>
            <pc:sldMk cId="1098515565" sldId="487"/>
            <ac:spMk id="23" creationId="{07F4123B-3041-43B8-A5A5-F56A8643F25E}"/>
          </ac:spMkLst>
        </pc:spChg>
        <pc:spChg chg="add mod">
          <ac:chgData name="Balaban, Ebru" userId="b9c84f01-7f7b-4ee6-a8e3-a5eadb467e67" providerId="ADAL" clId="{676BB185-4190-4CDF-9311-DCB43350C66D}" dt="2022-01-10T10:16:44.148" v="588" actId="20577"/>
          <ac:spMkLst>
            <pc:docMk/>
            <pc:sldMk cId="1098515565" sldId="487"/>
            <ac:spMk id="24" creationId="{D19D4ADF-85C9-4E25-B3A1-BF8F5A5AE0C4}"/>
          </ac:spMkLst>
        </pc:spChg>
        <pc:spChg chg="add mod">
          <ac:chgData name="Balaban, Ebru" userId="b9c84f01-7f7b-4ee6-a8e3-a5eadb467e67" providerId="ADAL" clId="{676BB185-4190-4CDF-9311-DCB43350C66D}" dt="2022-01-10T10:18:55.566" v="624" actId="20577"/>
          <ac:spMkLst>
            <pc:docMk/>
            <pc:sldMk cId="1098515565" sldId="487"/>
            <ac:spMk id="26" creationId="{0ED3F8DC-08C7-4E55-9976-598E68EDF242}"/>
          </ac:spMkLst>
        </pc:spChg>
        <pc:spChg chg="add mod">
          <ac:chgData name="Balaban, Ebru" userId="b9c84f01-7f7b-4ee6-a8e3-a5eadb467e67" providerId="ADAL" clId="{676BB185-4190-4CDF-9311-DCB43350C66D}" dt="2022-01-10T10:18:23.281" v="606" actId="20577"/>
          <ac:spMkLst>
            <pc:docMk/>
            <pc:sldMk cId="1098515565" sldId="487"/>
            <ac:spMk id="28" creationId="{38ABD222-400B-43E5-B528-8E95406951E0}"/>
          </ac:spMkLst>
        </pc:spChg>
        <pc:spChg chg="add mod">
          <ac:chgData name="Balaban, Ebru" userId="b9c84f01-7f7b-4ee6-a8e3-a5eadb467e67" providerId="ADAL" clId="{676BB185-4190-4CDF-9311-DCB43350C66D}" dt="2022-01-10T10:18:37.675" v="609" actId="14100"/>
          <ac:spMkLst>
            <pc:docMk/>
            <pc:sldMk cId="1098515565" sldId="487"/>
            <ac:spMk id="30" creationId="{8208EBDA-5309-4A67-B393-C971AE9F9269}"/>
          </ac:spMkLst>
        </pc:spChg>
        <pc:spChg chg="add mod">
          <ac:chgData name="Balaban, Ebru" userId="b9c84f01-7f7b-4ee6-a8e3-a5eadb467e67" providerId="ADAL" clId="{676BB185-4190-4CDF-9311-DCB43350C66D}" dt="2022-01-10T10:19:30.704" v="669" actId="20577"/>
          <ac:spMkLst>
            <pc:docMk/>
            <pc:sldMk cId="1098515565" sldId="487"/>
            <ac:spMk id="31" creationId="{982D2027-4619-42E7-952B-17DC3B630387}"/>
          </ac:spMkLst>
        </pc:spChg>
        <pc:spChg chg="add mod">
          <ac:chgData name="Balaban, Ebru" userId="b9c84f01-7f7b-4ee6-a8e3-a5eadb467e67" providerId="ADAL" clId="{676BB185-4190-4CDF-9311-DCB43350C66D}" dt="2022-01-10T10:20:06.487" v="680" actId="1076"/>
          <ac:spMkLst>
            <pc:docMk/>
            <pc:sldMk cId="1098515565" sldId="487"/>
            <ac:spMk id="32" creationId="{4A000900-0A71-4BF8-AEB0-680E14639E5A}"/>
          </ac:spMkLst>
        </pc:spChg>
        <pc:spChg chg="add del mod">
          <ac:chgData name="Balaban, Ebru" userId="b9c84f01-7f7b-4ee6-a8e3-a5eadb467e67" providerId="ADAL" clId="{676BB185-4190-4CDF-9311-DCB43350C66D}" dt="2022-01-10T10:20:06.072" v="679"/>
          <ac:spMkLst>
            <pc:docMk/>
            <pc:sldMk cId="1098515565" sldId="487"/>
            <ac:spMk id="33" creationId="{C989296D-2235-4CC2-B853-50D160239C93}"/>
          </ac:spMkLst>
        </pc:spChg>
        <pc:spChg chg="add mod">
          <ac:chgData name="Balaban, Ebru" userId="b9c84f01-7f7b-4ee6-a8e3-a5eadb467e67" providerId="ADAL" clId="{676BB185-4190-4CDF-9311-DCB43350C66D}" dt="2022-01-10T10:20:35.727" v="708" actId="1076"/>
          <ac:spMkLst>
            <pc:docMk/>
            <pc:sldMk cId="1098515565" sldId="487"/>
            <ac:spMk id="34" creationId="{FA628D1C-AB47-4559-B4A3-DA920F1DCD5D}"/>
          </ac:spMkLst>
        </pc:spChg>
        <pc:spChg chg="add mod">
          <ac:chgData name="Balaban, Ebru" userId="b9c84f01-7f7b-4ee6-a8e3-a5eadb467e67" providerId="ADAL" clId="{676BB185-4190-4CDF-9311-DCB43350C66D}" dt="2022-01-10T10:21:27.308" v="755" actId="20577"/>
          <ac:spMkLst>
            <pc:docMk/>
            <pc:sldMk cId="1098515565" sldId="487"/>
            <ac:spMk id="38" creationId="{8BED35B5-7F57-44D7-9AC9-15516373A4D1}"/>
          </ac:spMkLst>
        </pc:spChg>
        <pc:spChg chg="add mod">
          <ac:chgData name="Balaban, Ebru" userId="b9c84f01-7f7b-4ee6-a8e3-a5eadb467e67" providerId="ADAL" clId="{676BB185-4190-4CDF-9311-DCB43350C66D}" dt="2022-01-10T10:21:51.815" v="762" actId="1036"/>
          <ac:spMkLst>
            <pc:docMk/>
            <pc:sldMk cId="1098515565" sldId="487"/>
            <ac:spMk id="39" creationId="{A89FD4D8-E577-4A2D-91DD-D1D99F3E11A5}"/>
          </ac:spMkLst>
        </pc:spChg>
        <pc:spChg chg="add mod">
          <ac:chgData name="Balaban, Ebru" userId="b9c84f01-7f7b-4ee6-a8e3-a5eadb467e67" providerId="ADAL" clId="{676BB185-4190-4CDF-9311-DCB43350C66D}" dt="2022-01-10T10:22:08.903" v="765" actId="14100"/>
          <ac:spMkLst>
            <pc:docMk/>
            <pc:sldMk cId="1098515565" sldId="487"/>
            <ac:spMk id="40" creationId="{CA3E9298-4BFD-4ED5-B3CB-480134EEF0E7}"/>
          </ac:spMkLst>
        </pc:spChg>
        <pc:spChg chg="add mod">
          <ac:chgData name="Balaban, Ebru" userId="b9c84f01-7f7b-4ee6-a8e3-a5eadb467e67" providerId="ADAL" clId="{676BB185-4190-4CDF-9311-DCB43350C66D}" dt="2022-01-10T10:22:18.929" v="773" actId="1035"/>
          <ac:spMkLst>
            <pc:docMk/>
            <pc:sldMk cId="1098515565" sldId="487"/>
            <ac:spMk id="41" creationId="{0D42233A-5379-4428-B945-6EC70C15E7B3}"/>
          </ac:spMkLst>
        </pc:spChg>
        <pc:picChg chg="add mod ord modCrop">
          <ac:chgData name="Balaban, Ebru" userId="b9c84f01-7f7b-4ee6-a8e3-a5eadb467e67" providerId="ADAL" clId="{676BB185-4190-4CDF-9311-DCB43350C66D}" dt="2022-01-10T10:09:54.307" v="408" actId="208"/>
          <ac:picMkLst>
            <pc:docMk/>
            <pc:sldMk cId="1098515565" sldId="487"/>
            <ac:picMk id="7" creationId="{8C2C43CF-F8DB-463B-8C9C-DE541E8CAE80}"/>
          </ac:picMkLst>
        </pc:picChg>
        <pc:cxnChg chg="add mod">
          <ac:chgData name="Balaban, Ebru" userId="b9c84f01-7f7b-4ee6-a8e3-a5eadb467e67" providerId="ADAL" clId="{676BB185-4190-4CDF-9311-DCB43350C66D}" dt="2022-01-10T10:18:10.176" v="599" actId="14100"/>
          <ac:cxnSpMkLst>
            <pc:docMk/>
            <pc:sldMk cId="1098515565" sldId="487"/>
            <ac:cxnSpMk id="25" creationId="{81778288-9E06-4EE5-A992-5092E68F1088}"/>
          </ac:cxnSpMkLst>
        </pc:cxnChg>
        <pc:cxnChg chg="add mod">
          <ac:chgData name="Balaban, Ebru" userId="b9c84f01-7f7b-4ee6-a8e3-a5eadb467e67" providerId="ADAL" clId="{676BB185-4190-4CDF-9311-DCB43350C66D}" dt="2022-01-10T10:20:52.167" v="713" actId="14100"/>
          <ac:cxnSpMkLst>
            <pc:docMk/>
            <pc:sldMk cId="1098515565" sldId="487"/>
            <ac:cxnSpMk id="35" creationId="{E09D43A5-1880-4889-80C5-6BB97777D44B}"/>
          </ac:cxnSpMkLst>
        </pc:cxnChg>
      </pc:sldChg>
      <pc:sldChg chg="modSp">
        <pc:chgData name="Balaban, Ebru" userId="b9c84f01-7f7b-4ee6-a8e3-a5eadb467e67" providerId="ADAL" clId="{676BB185-4190-4CDF-9311-DCB43350C66D}" dt="2022-01-10T10:00:59.468" v="94" actId="20578"/>
        <pc:sldMkLst>
          <pc:docMk/>
          <pc:sldMk cId="1685382796" sldId="490"/>
        </pc:sldMkLst>
        <pc:spChg chg="mod">
          <ac:chgData name="Balaban, Ebru" userId="b9c84f01-7f7b-4ee6-a8e3-a5eadb467e67" providerId="ADAL" clId="{676BB185-4190-4CDF-9311-DCB43350C66D}" dt="2022-01-10T10:00:59.468" v="94" actId="20578"/>
          <ac:spMkLst>
            <pc:docMk/>
            <pc:sldMk cId="1685382796" sldId="490"/>
            <ac:spMk id="6" creationId="{AE770107-4E9C-4D17-9404-D760E855760E}"/>
          </ac:spMkLst>
        </pc:spChg>
      </pc:sldChg>
    </pc:docChg>
  </pc:docChgLst>
  <pc:docChgLst>
    <pc:chgData name="Walker, Dustin Niklas" userId="S::dustin_niklas.walker@student.reutlingen-university.de::e1680143-2092-4978-a664-0903b6694ed3" providerId="AD" clId="Web-{F9D0AC04-43CE-413C-ABAB-14691AB4AC0E}"/>
    <pc:docChg chg="modSld">
      <pc:chgData name="Walker, Dustin Niklas" userId="S::dustin_niklas.walker@student.reutlingen-university.de::e1680143-2092-4978-a664-0903b6694ed3" providerId="AD" clId="Web-{F9D0AC04-43CE-413C-ABAB-14691AB4AC0E}" dt="2022-01-10T15:27:11.095" v="97"/>
      <pc:docMkLst>
        <pc:docMk/>
      </pc:docMkLst>
      <pc:sldChg chg="addSp delSp modSp">
        <pc:chgData name="Walker, Dustin Niklas" userId="S::dustin_niklas.walker@student.reutlingen-university.de::e1680143-2092-4978-a664-0903b6694ed3" providerId="AD" clId="Web-{F9D0AC04-43CE-413C-ABAB-14691AB4AC0E}" dt="2022-01-10T14:10:59.352" v="37"/>
        <pc:sldMkLst>
          <pc:docMk/>
          <pc:sldMk cId="1567302227" sldId="492"/>
        </pc:sldMkLst>
        <pc:spChg chg="mod">
          <ac:chgData name="Walker, Dustin Niklas" userId="S::dustin_niklas.walker@student.reutlingen-university.de::e1680143-2092-4978-a664-0903b6694ed3" providerId="AD" clId="Web-{F9D0AC04-43CE-413C-ABAB-14691AB4AC0E}" dt="2022-01-10T14:09:24.289" v="16"/>
          <ac:spMkLst>
            <pc:docMk/>
            <pc:sldMk cId="1567302227" sldId="492"/>
            <ac:spMk id="21" creationId="{F16B0B36-9177-469D-A8BF-24F28B467C3D}"/>
          </ac:spMkLst>
        </pc:spChg>
        <pc:spChg chg="add del mod">
          <ac:chgData name="Walker, Dustin Niklas" userId="S::dustin_niklas.walker@student.reutlingen-university.de::e1680143-2092-4978-a664-0903b6694ed3" providerId="AD" clId="Web-{F9D0AC04-43CE-413C-ABAB-14691AB4AC0E}" dt="2022-01-10T13:46:34.975" v="6" actId="20577"/>
          <ac:spMkLst>
            <pc:docMk/>
            <pc:sldMk cId="1567302227" sldId="492"/>
            <ac:spMk id="36" creationId="{D1E2F879-42AA-4BBD-BF02-329F8CE4CF00}"/>
          </ac:spMkLst>
        </pc:spChg>
        <pc:spChg chg="add mod">
          <ac:chgData name="Walker, Dustin Niklas" userId="S::dustin_niklas.walker@student.reutlingen-university.de::e1680143-2092-4978-a664-0903b6694ed3" providerId="AD" clId="Web-{F9D0AC04-43CE-413C-ABAB-14691AB4AC0E}" dt="2022-01-10T14:10:28.664" v="32" actId="1076"/>
          <ac:spMkLst>
            <pc:docMk/>
            <pc:sldMk cId="1567302227" sldId="492"/>
            <ac:spMk id="60" creationId="{0FB7B00B-CF2F-4F77-AD75-4CBB47AE732C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4:09:30.226" v="20" actId="20577"/>
          <ac:spMkLst>
            <pc:docMk/>
            <pc:sldMk cId="1567302227" sldId="492"/>
            <ac:spMk id="73" creationId="{C8996BD8-A2A2-443B-9231-F680E94A67F4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4:09:21.382" v="15" actId="20577"/>
          <ac:spMkLst>
            <pc:docMk/>
            <pc:sldMk cId="1567302227" sldId="492"/>
            <ac:spMk id="106" creationId="{E73AA4D6-38A9-4E8B-9863-E9EE52E02A62}"/>
          </ac:spMkLst>
        </pc:spChg>
        <pc:cxnChg chg="mod">
          <ac:chgData name="Walker, Dustin Niklas" userId="S::dustin_niklas.walker@student.reutlingen-university.de::e1680143-2092-4978-a664-0903b6694ed3" providerId="AD" clId="Web-{F9D0AC04-43CE-413C-ABAB-14691AB4AC0E}" dt="2022-01-10T13:46:09.162" v="1"/>
          <ac:cxnSpMkLst>
            <pc:docMk/>
            <pc:sldMk cId="1567302227" sldId="492"/>
            <ac:cxnSpMk id="31" creationId="{01C36C72-FA59-4C94-AEAE-5D151D642E85}"/>
          </ac:cxnSpMkLst>
        </pc:cxnChg>
        <pc:cxnChg chg="add del mod">
          <ac:chgData name="Walker, Dustin Niklas" userId="S::dustin_niklas.walker@student.reutlingen-university.de::e1680143-2092-4978-a664-0903b6694ed3" providerId="AD" clId="Web-{F9D0AC04-43CE-413C-ABAB-14691AB4AC0E}" dt="2022-01-10T14:10:59.352" v="37"/>
          <ac:cxnSpMkLst>
            <pc:docMk/>
            <pc:sldMk cId="1567302227" sldId="492"/>
            <ac:cxnSpMk id="64" creationId="{6897E585-F18E-4E9E-8A8F-BA43C20F0FF1}"/>
          </ac:cxnSpMkLst>
        </pc:cxnChg>
      </pc:sldChg>
      <pc:sldChg chg="addSp delSp modSp">
        <pc:chgData name="Walker, Dustin Niklas" userId="S::dustin_niklas.walker@student.reutlingen-university.de::e1680143-2092-4978-a664-0903b6694ed3" providerId="AD" clId="Web-{F9D0AC04-43CE-413C-ABAB-14691AB4AC0E}" dt="2022-01-10T15:27:11.095" v="97"/>
        <pc:sldMkLst>
          <pc:docMk/>
          <pc:sldMk cId="3387724358" sldId="497"/>
        </pc:sldMkLst>
        <pc:spChg chg="mod">
          <ac:chgData name="Walker, Dustin Niklas" userId="S::dustin_niklas.walker@student.reutlingen-university.de::e1680143-2092-4978-a664-0903b6694ed3" providerId="AD" clId="Web-{F9D0AC04-43CE-413C-ABAB-14691AB4AC0E}" dt="2022-01-10T15:16:06.290" v="76" actId="1076"/>
          <ac:spMkLst>
            <pc:docMk/>
            <pc:sldMk cId="3387724358" sldId="497"/>
            <ac:spMk id="25" creationId="{D2D4B459-1BC3-49AD-88C4-2E0A425E4F05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5:18:44.839" v="82" actId="20577"/>
          <ac:spMkLst>
            <pc:docMk/>
            <pc:sldMk cId="3387724358" sldId="497"/>
            <ac:spMk id="27" creationId="{1120168A-5E86-4403-BFE7-8BBB92DB98C3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5:18:40.745" v="79" actId="20577"/>
          <ac:spMkLst>
            <pc:docMk/>
            <pc:sldMk cId="3387724358" sldId="497"/>
            <ac:spMk id="28" creationId="{B8785E25-CC6F-49C5-8123-809E32003CA2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5:18:42.292" v="80" actId="20577"/>
          <ac:spMkLst>
            <pc:docMk/>
            <pc:sldMk cId="3387724358" sldId="497"/>
            <ac:spMk id="36" creationId="{B7E78081-4FFC-48F6-8FD2-B94C5F79FF39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5:18:33.011" v="77" actId="1076"/>
          <ac:spMkLst>
            <pc:docMk/>
            <pc:sldMk cId="3387724358" sldId="497"/>
            <ac:spMk id="37" creationId="{814B3F0B-7726-4958-9ECA-E0569E6F2501}"/>
          </ac:spMkLst>
        </pc:spChg>
        <pc:spChg chg="add del mod">
          <ac:chgData name="Walker, Dustin Niklas" userId="S::dustin_niklas.walker@student.reutlingen-university.de::e1680143-2092-4978-a664-0903b6694ed3" providerId="AD" clId="Web-{F9D0AC04-43CE-413C-ABAB-14691AB4AC0E}" dt="2022-01-10T15:27:11.095" v="97"/>
          <ac:spMkLst>
            <pc:docMk/>
            <pc:sldMk cId="3387724358" sldId="497"/>
            <ac:spMk id="39" creationId="{380AF337-D46C-4304-B0B9-FA27F7260291}"/>
          </ac:spMkLst>
        </pc:spChg>
        <pc:spChg chg="mod">
          <ac:chgData name="Walker, Dustin Niklas" userId="S::dustin_niklas.walker@student.reutlingen-university.de::e1680143-2092-4978-a664-0903b6694ed3" providerId="AD" clId="Web-{F9D0AC04-43CE-413C-ABAB-14691AB4AC0E}" dt="2022-01-10T15:16:00.587" v="75" actId="1076"/>
          <ac:spMkLst>
            <pc:docMk/>
            <pc:sldMk cId="3387724358" sldId="497"/>
            <ac:spMk id="45" creationId="{C0DE9334-A355-43CE-91B7-4E492A7B649D}"/>
          </ac:spMkLst>
        </pc:spChg>
      </pc:sldChg>
    </pc:docChg>
  </pc:docChgLst>
  <pc:docChgLst>
    <pc:chgData name="Balaban, Ebru" userId="b9c84f01-7f7b-4ee6-a8e3-a5eadb467e67" providerId="ADAL" clId="{AA6A8387-698D-4A8A-A8B8-55C1970F3E4E}"/>
    <pc:docChg chg="custSel modSld">
      <pc:chgData name="Balaban, Ebru" userId="b9c84f01-7f7b-4ee6-a8e3-a5eadb467e67" providerId="ADAL" clId="{AA6A8387-698D-4A8A-A8B8-55C1970F3E4E}" dt="2022-01-16T11:46:06.956" v="101"/>
      <pc:docMkLst>
        <pc:docMk/>
      </pc:docMkLst>
      <pc:sldChg chg="modSp mod">
        <pc:chgData name="Balaban, Ebru" userId="b9c84f01-7f7b-4ee6-a8e3-a5eadb467e67" providerId="ADAL" clId="{AA6A8387-698D-4A8A-A8B8-55C1970F3E4E}" dt="2022-01-16T11:46:06.956" v="101"/>
        <pc:sldMkLst>
          <pc:docMk/>
          <pc:sldMk cId="1578405225" sldId="260"/>
        </pc:sldMkLst>
        <pc:spChg chg="mod">
          <ac:chgData name="Balaban, Ebru" userId="b9c84f01-7f7b-4ee6-a8e3-a5eadb467e67" providerId="ADAL" clId="{AA6A8387-698D-4A8A-A8B8-55C1970F3E4E}" dt="2022-01-16T11:46:06.956" v="101"/>
          <ac:spMkLst>
            <pc:docMk/>
            <pc:sldMk cId="1578405225" sldId="260"/>
            <ac:spMk id="2" creationId="{E6088D7C-433C-48B0-AA3F-62BA365D4265}"/>
          </ac:spMkLst>
        </pc:spChg>
      </pc:sldChg>
      <pc:sldChg chg="modSp mod">
        <pc:chgData name="Balaban, Ebru" userId="b9c84f01-7f7b-4ee6-a8e3-a5eadb467e67" providerId="ADAL" clId="{AA6A8387-698D-4A8A-A8B8-55C1970F3E4E}" dt="2022-01-16T11:45:07.846" v="12" actId="20577"/>
        <pc:sldMkLst>
          <pc:docMk/>
          <pc:sldMk cId="875026694" sldId="261"/>
        </pc:sldMkLst>
        <pc:spChg chg="mod">
          <ac:chgData name="Balaban, Ebru" userId="b9c84f01-7f7b-4ee6-a8e3-a5eadb467e67" providerId="ADAL" clId="{AA6A8387-698D-4A8A-A8B8-55C1970F3E4E}" dt="2022-01-16T11:45:07.846" v="12" actId="20577"/>
          <ac:spMkLst>
            <pc:docMk/>
            <pc:sldMk cId="875026694" sldId="261"/>
            <ac:spMk id="2" creationId="{C692DC39-33D4-4E1F-B659-5FA3CEBFE340}"/>
          </ac:spMkLst>
        </pc:spChg>
      </pc:sldChg>
    </pc:docChg>
  </pc:docChgLst>
  <pc:docChgLst>
    <pc:chgData name="Bilgin, Hüseyin" userId="S::hueseyin.bilgin@student.reutlingen-university.de::7dc26ef2-3c13-44d5-9d93-d8388a45d91d" providerId="AD" clId="Web-{B0170D46-9F39-498A-8082-3DA188FD0DBD}"/>
    <pc:docChg chg="modSld">
      <pc:chgData name="Bilgin, Hüseyin" userId="S::hueseyin.bilgin@student.reutlingen-university.de::7dc26ef2-3c13-44d5-9d93-d8388a45d91d" providerId="AD" clId="Web-{B0170D46-9F39-498A-8082-3DA188FD0DBD}" dt="2022-01-11T07:42:17.487" v="3"/>
      <pc:docMkLst>
        <pc:docMk/>
      </pc:docMkLst>
      <pc:sldChg chg="modSp">
        <pc:chgData name="Bilgin, Hüseyin" userId="S::hueseyin.bilgin@student.reutlingen-university.de::7dc26ef2-3c13-44d5-9d93-d8388a45d91d" providerId="AD" clId="Web-{B0170D46-9F39-498A-8082-3DA188FD0DBD}" dt="2022-01-11T07:42:06.690" v="1"/>
        <pc:sldMkLst>
          <pc:docMk/>
          <pc:sldMk cId="3728551701" sldId="496"/>
        </pc:sldMkLst>
        <pc:graphicFrameChg chg="modGraphic">
          <ac:chgData name="Bilgin, Hüseyin" userId="S::hueseyin.bilgin@student.reutlingen-university.de::7dc26ef2-3c13-44d5-9d93-d8388a45d91d" providerId="AD" clId="Web-{B0170D46-9F39-498A-8082-3DA188FD0DBD}" dt="2022-01-11T07:42:06.690" v="1"/>
          <ac:graphicFrameMkLst>
            <pc:docMk/>
            <pc:sldMk cId="3728551701" sldId="496"/>
            <ac:graphicFrameMk id="3" creationId="{FDCE57E9-3DA7-4AD0-A996-9FC8DB87C69D}"/>
          </ac:graphicFrameMkLst>
        </pc:graphicFrameChg>
      </pc:sldChg>
      <pc:sldChg chg="modSp">
        <pc:chgData name="Bilgin, Hüseyin" userId="S::hueseyin.bilgin@student.reutlingen-university.de::7dc26ef2-3c13-44d5-9d93-d8388a45d91d" providerId="AD" clId="Web-{B0170D46-9F39-498A-8082-3DA188FD0DBD}" dt="2022-01-11T07:42:17.487" v="3"/>
        <pc:sldMkLst>
          <pc:docMk/>
          <pc:sldMk cId="84453765" sldId="500"/>
        </pc:sldMkLst>
        <pc:graphicFrameChg chg="modGraphic">
          <ac:chgData name="Bilgin, Hüseyin" userId="S::hueseyin.bilgin@student.reutlingen-university.de::7dc26ef2-3c13-44d5-9d93-d8388a45d91d" providerId="AD" clId="Web-{B0170D46-9F39-498A-8082-3DA188FD0DBD}" dt="2022-01-11T07:42:17.487" v="3"/>
          <ac:graphicFrameMkLst>
            <pc:docMk/>
            <pc:sldMk cId="84453765" sldId="500"/>
            <ac:graphicFrameMk id="2" creationId="{FA90890A-C0CE-41DC-9F45-42A03EB30378}"/>
          </ac:graphicFrameMkLst>
        </pc:graphicFrameChg>
      </pc:sldChg>
    </pc:docChg>
  </pc:docChgLst>
  <pc:docChgLst>
    <pc:chgData name="Yasar, Sedat" userId="S::sedat.yasar@student.reutlingen-university.de::10693a04-b0bc-419d-992f-0e5de158f431" providerId="AD" clId="Web-{D7772378-9F63-4E9C-86EB-5C6E4B65FACF}"/>
    <pc:docChg chg="addSld modSld">
      <pc:chgData name="Yasar, Sedat" userId="S::sedat.yasar@student.reutlingen-university.de::10693a04-b0bc-419d-992f-0e5de158f431" providerId="AD" clId="Web-{D7772378-9F63-4E9C-86EB-5C6E4B65FACF}" dt="2022-01-11T09:21:12.123" v="7" actId="1076"/>
      <pc:docMkLst>
        <pc:docMk/>
      </pc:docMkLst>
      <pc:sldChg chg="addSp delSp modSp new">
        <pc:chgData name="Yasar, Sedat" userId="S::sedat.yasar@student.reutlingen-university.de::10693a04-b0bc-419d-992f-0e5de158f431" providerId="AD" clId="Web-{D7772378-9F63-4E9C-86EB-5C6E4B65FACF}" dt="2022-01-11T09:21:12.123" v="7" actId="1076"/>
        <pc:sldMkLst>
          <pc:docMk/>
          <pc:sldMk cId="277951790" sldId="509"/>
        </pc:sldMkLst>
        <pc:spChg chg="del">
          <ac:chgData name="Yasar, Sedat" userId="S::sedat.yasar@student.reutlingen-university.de::10693a04-b0bc-419d-992f-0e5de158f431" providerId="AD" clId="Web-{D7772378-9F63-4E9C-86EB-5C6E4B65FACF}" dt="2022-01-11T09:21:03.935" v="1"/>
          <ac:spMkLst>
            <pc:docMk/>
            <pc:sldMk cId="277951790" sldId="509"/>
            <ac:spMk id="2" creationId="{40E904B2-9E52-420E-9B83-7E7C8813DA32}"/>
          </ac:spMkLst>
        </pc:spChg>
        <pc:spChg chg="del">
          <ac:chgData name="Yasar, Sedat" userId="S::sedat.yasar@student.reutlingen-university.de::10693a04-b0bc-419d-992f-0e5de158f431" providerId="AD" clId="Web-{D7772378-9F63-4E9C-86EB-5C6E4B65FACF}" dt="2022-01-11T09:21:03.951" v="2"/>
          <ac:spMkLst>
            <pc:docMk/>
            <pc:sldMk cId="277951790" sldId="509"/>
            <ac:spMk id="3" creationId="{ACECA341-69B2-41C1-AA09-B09E2E492DBB}"/>
          </ac:spMkLst>
        </pc:spChg>
        <pc:picChg chg="add mod">
          <ac:chgData name="Yasar, Sedat" userId="S::sedat.yasar@student.reutlingen-university.de::10693a04-b0bc-419d-992f-0e5de158f431" providerId="AD" clId="Web-{D7772378-9F63-4E9C-86EB-5C6E4B65FACF}" dt="2022-01-11T09:21:12.123" v="7" actId="1076"/>
          <ac:picMkLst>
            <pc:docMk/>
            <pc:sldMk cId="277951790" sldId="509"/>
            <ac:picMk id="6" creationId="{ED3DDA98-04EB-41A6-A874-BBB0806FA95F}"/>
          </ac:picMkLst>
        </pc:picChg>
      </pc:sldChg>
    </pc:docChg>
  </pc:docChgLst>
  <pc:docChgLst>
    <pc:chgData name="Balaban, Ebru" userId="S::ebru.balaban@student.reutlingen-university.de::b9c84f01-7f7b-4ee6-a8e3-a5eadb467e67" providerId="AD" clId="Web-{39B44C69-4F29-42B2-BFF2-6C2F8E5F292F}"/>
    <pc:docChg chg="addSld modSld sldOrd">
      <pc:chgData name="Balaban, Ebru" userId="S::ebru.balaban@student.reutlingen-university.de::b9c84f01-7f7b-4ee6-a8e3-a5eadb467e67" providerId="AD" clId="Web-{39B44C69-4F29-42B2-BFF2-6C2F8E5F292F}" dt="2022-01-16T11:34:32.512" v="247" actId="20577"/>
      <pc:docMkLst>
        <pc:docMk/>
      </pc:docMkLst>
      <pc:sldChg chg="modSp">
        <pc:chgData name="Balaban, Ebru" userId="S::ebru.balaban@student.reutlingen-university.de::b9c84f01-7f7b-4ee6-a8e3-a5eadb467e67" providerId="AD" clId="Web-{39B44C69-4F29-42B2-BFF2-6C2F8E5F292F}" dt="2022-01-16T11:34:32.512" v="247" actId="20577"/>
        <pc:sldMkLst>
          <pc:docMk/>
          <pc:sldMk cId="1612720474" sldId="256"/>
        </pc:sldMkLst>
        <pc:spChg chg="mod">
          <ac:chgData name="Balaban, Ebru" userId="S::ebru.balaban@student.reutlingen-university.de::b9c84f01-7f7b-4ee6-a8e3-a5eadb467e67" providerId="AD" clId="Web-{39B44C69-4F29-42B2-BFF2-6C2F8E5F292F}" dt="2022-01-16T11:34:32.512" v="247" actId="20577"/>
          <ac:spMkLst>
            <pc:docMk/>
            <pc:sldMk cId="1612720474" sldId="256"/>
            <ac:spMk id="3" creationId="{9BBE03A2-AF84-47AE-B637-F3470B24D788}"/>
          </ac:spMkLst>
        </pc:spChg>
      </pc:sldChg>
      <pc:sldChg chg="addSp modSp">
        <pc:chgData name="Balaban, Ebru" userId="S::ebru.balaban@student.reutlingen-university.de::b9c84f01-7f7b-4ee6-a8e3-a5eadb467e67" providerId="AD" clId="Web-{39B44C69-4F29-42B2-BFF2-6C2F8E5F292F}" dt="2022-01-16T10:45:21.823" v="34" actId="20577"/>
        <pc:sldMkLst>
          <pc:docMk/>
          <pc:sldMk cId="338091003" sldId="258"/>
        </pc:sldMkLst>
        <pc:spChg chg="mod">
          <ac:chgData name="Balaban, Ebru" userId="S::ebru.balaban@student.reutlingen-university.de::b9c84f01-7f7b-4ee6-a8e3-a5eadb467e67" providerId="AD" clId="Web-{39B44C69-4F29-42B2-BFF2-6C2F8E5F292F}" dt="2022-01-16T10:43:10.273" v="0" actId="1076"/>
          <ac:spMkLst>
            <pc:docMk/>
            <pc:sldMk cId="338091003" sldId="258"/>
            <ac:spMk id="5" creationId="{19DB8AEB-1A99-4F70-9E10-424688EF6AC5}"/>
          </ac:spMkLst>
        </pc:spChg>
        <pc:spChg chg="add mod">
          <ac:chgData name="Balaban, Ebru" userId="S::ebru.balaban@student.reutlingen-university.de::b9c84f01-7f7b-4ee6-a8e3-a5eadb467e67" providerId="AD" clId="Web-{39B44C69-4F29-42B2-BFF2-6C2F8E5F292F}" dt="2022-01-16T10:45:21.823" v="34" actId="20577"/>
          <ac:spMkLst>
            <pc:docMk/>
            <pc:sldMk cId="338091003" sldId="258"/>
            <ac:spMk id="6" creationId="{0CABB968-F7E2-4DAE-BA1D-493F71BC5AED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04" v="4" actId="1076"/>
          <ac:spMkLst>
            <pc:docMk/>
            <pc:sldMk cId="338091003" sldId="258"/>
            <ac:spMk id="15" creationId="{B5574FE6-752A-4DAB-B3C2-D3EC94942519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20" v="5" actId="1076"/>
          <ac:spMkLst>
            <pc:docMk/>
            <pc:sldMk cId="338091003" sldId="258"/>
            <ac:spMk id="17" creationId="{4CABD1A4-2728-45CB-A3D9-1E429768B5D5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51" v="10" actId="1076"/>
          <ac:spMkLst>
            <pc:docMk/>
            <pc:sldMk cId="338091003" sldId="258"/>
            <ac:spMk id="25" creationId="{A0FEC417-B8FA-4CE7-B813-DC4E13D83B06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35" v="9" actId="1076"/>
          <ac:spMkLst>
            <pc:docMk/>
            <pc:sldMk cId="338091003" sldId="258"/>
            <ac:spMk id="26" creationId="{1EC912BD-D59E-4882-A1A8-0267C8DAA461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51" v="11" actId="1076"/>
          <ac:spMkLst>
            <pc:docMk/>
            <pc:sldMk cId="338091003" sldId="258"/>
            <ac:spMk id="28" creationId="{AD0A589E-C9F5-400E-A8C4-727967AE496D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67" v="12" actId="1076"/>
          <ac:spMkLst>
            <pc:docMk/>
            <pc:sldMk cId="338091003" sldId="258"/>
            <ac:spMk id="29" creationId="{D87C32F7-16F3-4F4F-9126-F45DEE63DD89}"/>
          </ac:spMkLst>
        </pc:spChg>
        <pc:spChg chg="mod">
          <ac:chgData name="Balaban, Ebru" userId="S::ebru.balaban@student.reutlingen-university.de::b9c84f01-7f7b-4ee6-a8e3-a5eadb467e67" providerId="AD" clId="Web-{39B44C69-4F29-42B2-BFF2-6C2F8E5F292F}" dt="2022-01-16T10:43:10.367" v="13" actId="1076"/>
          <ac:spMkLst>
            <pc:docMk/>
            <pc:sldMk cId="338091003" sldId="258"/>
            <ac:spMk id="30" creationId="{EA7C29A5-1496-478D-8B28-AFB3A93E0E70}"/>
          </ac:spMkLst>
        </pc:spChg>
        <pc:picChg chg="mod">
          <ac:chgData name="Balaban, Ebru" userId="S::ebru.balaban@student.reutlingen-university.de::b9c84f01-7f7b-4ee6-a8e3-a5eadb467e67" providerId="AD" clId="Web-{39B44C69-4F29-42B2-BFF2-6C2F8E5F292F}" dt="2022-01-16T10:43:10.289" v="1" actId="1076"/>
          <ac:picMkLst>
            <pc:docMk/>
            <pc:sldMk cId="338091003" sldId="258"/>
            <ac:picMk id="7" creationId="{392B193A-DAF2-4EF4-B265-B054C6EB976C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3:10.289" v="2" actId="1076"/>
          <ac:picMkLst>
            <pc:docMk/>
            <pc:sldMk cId="338091003" sldId="258"/>
            <ac:picMk id="10" creationId="{B4844B64-402E-4403-A90F-4A3E4B1D84AB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3:10.304" v="3" actId="1076"/>
          <ac:picMkLst>
            <pc:docMk/>
            <pc:sldMk cId="338091003" sldId="258"/>
            <ac:picMk id="14" creationId="{FAF91B1D-5AC8-48AC-9F96-EB7448888D9E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3:10.320" v="6" actId="1076"/>
          <ac:picMkLst>
            <pc:docMk/>
            <pc:sldMk cId="338091003" sldId="258"/>
            <ac:picMk id="18" creationId="{ED8BA1E6-A181-4295-8313-0BAB7405546C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3:10.335" v="7" actId="1076"/>
          <ac:picMkLst>
            <pc:docMk/>
            <pc:sldMk cId="338091003" sldId="258"/>
            <ac:picMk id="20" creationId="{0F0FB9BE-523E-4C82-B4DE-EA5F48BA50DD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3:10.335" v="8" actId="1076"/>
          <ac:picMkLst>
            <pc:docMk/>
            <pc:sldMk cId="338091003" sldId="258"/>
            <ac:picMk id="22" creationId="{A4965E43-2BAF-4217-A6EC-FDE5794083F2}"/>
          </ac:picMkLst>
        </pc:picChg>
        <pc:picChg chg="mod">
          <ac:chgData name="Balaban, Ebru" userId="S::ebru.balaban@student.reutlingen-university.de::b9c84f01-7f7b-4ee6-a8e3-a5eadb467e67" providerId="AD" clId="Web-{39B44C69-4F29-42B2-BFF2-6C2F8E5F292F}" dt="2022-01-16T10:44:19.369" v="17" actId="14100"/>
          <ac:picMkLst>
            <pc:docMk/>
            <pc:sldMk cId="338091003" sldId="258"/>
            <ac:picMk id="1026" creationId="{5C420B44-3611-46D3-B8F3-7702E836B8AA}"/>
          </ac:picMkLst>
        </pc:picChg>
      </pc:sldChg>
      <pc:sldChg chg="modSp ord">
        <pc:chgData name="Balaban, Ebru" userId="S::ebru.balaban@student.reutlingen-university.de::b9c84f01-7f7b-4ee6-a8e3-a5eadb467e67" providerId="AD" clId="Web-{39B44C69-4F29-42B2-BFF2-6C2F8E5F292F}" dt="2022-01-16T11:11:59.604" v="239" actId="20577"/>
        <pc:sldMkLst>
          <pc:docMk/>
          <pc:sldMk cId="440280101" sldId="259"/>
        </pc:sldMkLst>
        <pc:spChg chg="mod">
          <ac:chgData name="Balaban, Ebru" userId="S::ebru.balaban@student.reutlingen-university.de::b9c84f01-7f7b-4ee6-a8e3-a5eadb467e67" providerId="AD" clId="Web-{39B44C69-4F29-42B2-BFF2-6C2F8E5F292F}" dt="2022-01-16T11:11:59.604" v="239" actId="20577"/>
          <ac:spMkLst>
            <pc:docMk/>
            <pc:sldMk cId="440280101" sldId="259"/>
            <ac:spMk id="5" creationId="{D2E0104E-1FEA-2647-BCA9-AB85CF867413}"/>
          </ac:spMkLst>
        </pc:spChg>
      </pc:sldChg>
      <pc:sldChg chg="new ord">
        <pc:chgData name="Balaban, Ebru" userId="S::ebru.balaban@student.reutlingen-university.de::b9c84f01-7f7b-4ee6-a8e3-a5eadb467e67" providerId="AD" clId="Web-{39B44C69-4F29-42B2-BFF2-6C2F8E5F292F}" dt="2022-01-16T11:05:42.172" v="123"/>
        <pc:sldMkLst>
          <pc:docMk/>
          <pc:sldMk cId="1578405225" sldId="260"/>
        </pc:sldMkLst>
      </pc:sldChg>
      <pc:sldChg chg="new">
        <pc:chgData name="Balaban, Ebru" userId="S::ebru.balaban@student.reutlingen-university.de::b9c84f01-7f7b-4ee6-a8e3-a5eadb467e67" providerId="AD" clId="Web-{39B44C69-4F29-42B2-BFF2-6C2F8E5F292F}" dt="2022-01-16T11:30:47.365" v="240"/>
        <pc:sldMkLst>
          <pc:docMk/>
          <pc:sldMk cId="875026694" sldId="261"/>
        </pc:sldMkLst>
      </pc:sldChg>
    </pc:docChg>
  </pc:docChgLst>
  <pc:docChgLst>
    <pc:chgData name="Bilgin, Hüseyin" userId="S::hueseyin.bilgin@student.reutlingen-university.de::7dc26ef2-3c13-44d5-9d93-d8388a45d91d" providerId="AD" clId="Web-{5FC82BBC-8A8F-49DC-BDC4-31D1BB8915FE}"/>
    <pc:docChg chg="modSld">
      <pc:chgData name="Bilgin, Hüseyin" userId="S::hueseyin.bilgin@student.reutlingen-university.de::7dc26ef2-3c13-44d5-9d93-d8388a45d91d" providerId="AD" clId="Web-{5FC82BBC-8A8F-49DC-BDC4-31D1BB8915FE}" dt="2022-01-11T09:42:25.033" v="28"/>
      <pc:docMkLst>
        <pc:docMk/>
      </pc:docMkLst>
      <pc:sldChg chg="addSp delSp modSp">
        <pc:chgData name="Bilgin, Hüseyin" userId="S::hueseyin.bilgin@student.reutlingen-university.de::7dc26ef2-3c13-44d5-9d93-d8388a45d91d" providerId="AD" clId="Web-{5FC82BBC-8A8F-49DC-BDC4-31D1BB8915FE}" dt="2022-01-11T09:42:25.033" v="28"/>
        <pc:sldMkLst>
          <pc:docMk/>
          <pc:sldMk cId="1791992605" sldId="506"/>
        </pc:sldMkLst>
        <pc:spChg chg="mod">
          <ac:chgData name="Bilgin, Hüseyin" userId="S::hueseyin.bilgin@student.reutlingen-university.de::7dc26ef2-3c13-44d5-9d93-d8388a45d91d" providerId="AD" clId="Web-{5FC82BBC-8A8F-49DC-BDC4-31D1BB8915FE}" dt="2022-01-11T09:42:25.033" v="28"/>
          <ac:spMkLst>
            <pc:docMk/>
            <pc:sldMk cId="1791992605" sldId="506"/>
            <ac:spMk id="2" creationId="{07706031-EE74-4E7B-916C-2926D98641DA}"/>
          </ac:spMkLst>
        </pc:spChg>
        <pc:spChg chg="mod">
          <ac:chgData name="Bilgin, Hüseyin" userId="S::hueseyin.bilgin@student.reutlingen-university.de::7dc26ef2-3c13-44d5-9d93-d8388a45d91d" providerId="AD" clId="Web-{5FC82BBC-8A8F-49DC-BDC4-31D1BB8915FE}" dt="2022-01-11T09:42:25.033" v="28"/>
          <ac:spMkLst>
            <pc:docMk/>
            <pc:sldMk cId="1791992605" sldId="506"/>
            <ac:spMk id="4" creationId="{13087593-AD1C-4F53-83EB-C10D2BF09C94}"/>
          </ac:spMkLst>
        </pc:spChg>
        <pc:spChg chg="mod">
          <ac:chgData name="Bilgin, Hüseyin" userId="S::hueseyin.bilgin@student.reutlingen-university.de::7dc26ef2-3c13-44d5-9d93-d8388a45d91d" providerId="AD" clId="Web-{5FC82BBC-8A8F-49DC-BDC4-31D1BB8915FE}" dt="2022-01-11T09:42:25.033" v="28"/>
          <ac:spMkLst>
            <pc:docMk/>
            <pc:sldMk cId="1791992605" sldId="506"/>
            <ac:spMk id="5" creationId="{70540F90-36C3-4D09-8C74-C755A1B3C232}"/>
          </ac:spMkLst>
        </pc:spChg>
        <pc:picChg chg="add mod ord">
          <ac:chgData name="Bilgin, Hüseyin" userId="S::hueseyin.bilgin@student.reutlingen-university.de::7dc26ef2-3c13-44d5-9d93-d8388a45d91d" providerId="AD" clId="Web-{5FC82BBC-8A8F-49DC-BDC4-31D1BB8915FE}" dt="2022-01-11T09:42:25.033" v="28"/>
          <ac:picMkLst>
            <pc:docMk/>
            <pc:sldMk cId="1791992605" sldId="506"/>
            <ac:picMk id="3" creationId="{F83C4CB1-8C90-4116-9B6B-FA587E443F29}"/>
          </ac:picMkLst>
        </pc:picChg>
        <pc:picChg chg="del">
          <ac:chgData name="Bilgin, Hüseyin" userId="S::hueseyin.bilgin@student.reutlingen-university.de::7dc26ef2-3c13-44d5-9d93-d8388a45d91d" providerId="AD" clId="Web-{5FC82BBC-8A8F-49DC-BDC4-31D1BB8915FE}" dt="2022-01-11T09:33:18.140" v="0"/>
          <ac:picMkLst>
            <pc:docMk/>
            <pc:sldMk cId="1791992605" sldId="506"/>
            <ac:picMk id="7" creationId="{1881F84C-9226-4A38-A525-9AF3F293FF9F}"/>
          </ac:picMkLst>
        </pc:picChg>
      </pc:sldChg>
      <pc:sldChg chg="addSp delSp modSp">
        <pc:chgData name="Bilgin, Hüseyin" userId="S::hueseyin.bilgin@student.reutlingen-university.de::7dc26ef2-3c13-44d5-9d93-d8388a45d91d" providerId="AD" clId="Web-{5FC82BBC-8A8F-49DC-BDC4-31D1BB8915FE}" dt="2022-01-11T09:41:56.032" v="20" actId="1076"/>
        <pc:sldMkLst>
          <pc:docMk/>
          <pc:sldMk cId="2689678204" sldId="507"/>
        </pc:sldMkLst>
        <pc:picChg chg="add del mod">
          <ac:chgData name="Bilgin, Hüseyin" userId="S::hueseyin.bilgin@student.reutlingen-university.de::7dc26ef2-3c13-44d5-9d93-d8388a45d91d" providerId="AD" clId="Web-{5FC82BBC-8A8F-49DC-BDC4-31D1BB8915FE}" dt="2022-01-11T09:41:27.498" v="14"/>
          <ac:picMkLst>
            <pc:docMk/>
            <pc:sldMk cId="2689678204" sldId="507"/>
            <ac:picMk id="3" creationId="{5E055DD9-DD93-4FA0-B661-2F3B0CB08D1E}"/>
          </ac:picMkLst>
        </pc:picChg>
        <pc:picChg chg="add mod">
          <ac:chgData name="Bilgin, Hüseyin" userId="S::hueseyin.bilgin@student.reutlingen-university.de::7dc26ef2-3c13-44d5-9d93-d8388a45d91d" providerId="AD" clId="Web-{5FC82BBC-8A8F-49DC-BDC4-31D1BB8915FE}" dt="2022-01-11T09:41:56.032" v="20" actId="1076"/>
          <ac:picMkLst>
            <pc:docMk/>
            <pc:sldMk cId="2689678204" sldId="507"/>
            <ac:picMk id="6" creationId="{E3C76727-39E6-4447-820C-0EECBB14873B}"/>
          </ac:picMkLst>
        </pc:picChg>
        <pc:picChg chg="del">
          <ac:chgData name="Bilgin, Hüseyin" userId="S::hueseyin.bilgin@student.reutlingen-university.de::7dc26ef2-3c13-44d5-9d93-d8388a45d91d" providerId="AD" clId="Web-{5FC82BBC-8A8F-49DC-BDC4-31D1BB8915FE}" dt="2022-01-11T09:33:54.236" v="5"/>
          <ac:picMkLst>
            <pc:docMk/>
            <pc:sldMk cId="2689678204" sldId="507"/>
            <ac:picMk id="13" creationId="{9BD9D6B6-1179-44BC-83EB-CC1AC5407724}"/>
          </ac:picMkLst>
        </pc:picChg>
      </pc:sldChg>
    </pc:docChg>
  </pc:docChgLst>
  <pc:docChgLst>
    <pc:chgData name="Balaban, Ebru" userId="S::ebru.balaban@student.reutlingen-university.de::b9c84f01-7f7b-4ee6-a8e3-a5eadb467e67" providerId="AD" clId="Web-{E0A0825C-E0A9-4890-9B28-6D04A0A07B15}"/>
    <pc:docChg chg="modSld">
      <pc:chgData name="Balaban, Ebru" userId="S::ebru.balaban@student.reutlingen-university.de::b9c84f01-7f7b-4ee6-a8e3-a5eadb467e67" providerId="AD" clId="Web-{E0A0825C-E0A9-4890-9B28-6D04A0A07B15}" dt="2022-01-18T12:59:08.772" v="12" actId="1076"/>
      <pc:docMkLst>
        <pc:docMk/>
      </pc:docMkLst>
      <pc:sldChg chg="modSp">
        <pc:chgData name="Balaban, Ebru" userId="S::ebru.balaban@student.reutlingen-university.de::b9c84f01-7f7b-4ee6-a8e3-a5eadb467e67" providerId="AD" clId="Web-{E0A0825C-E0A9-4890-9B28-6D04A0A07B15}" dt="2022-01-18T12:59:08.772" v="12" actId="1076"/>
        <pc:sldMkLst>
          <pc:docMk/>
          <pc:sldMk cId="338091003" sldId="258"/>
        </pc:sldMkLst>
        <pc:spChg chg="mod">
          <ac:chgData name="Balaban, Ebru" userId="S::ebru.balaban@student.reutlingen-university.de::b9c84f01-7f7b-4ee6-a8e3-a5eadb467e67" providerId="AD" clId="Web-{E0A0825C-E0A9-4890-9B28-6D04A0A07B15}" dt="2022-01-18T12:59:08.772" v="12" actId="1076"/>
          <ac:spMkLst>
            <pc:docMk/>
            <pc:sldMk cId="338091003" sldId="258"/>
            <ac:spMk id="29" creationId="{D87C32F7-16F3-4F4F-9126-F45DEE63DD89}"/>
          </ac:spMkLst>
        </pc:spChg>
      </pc:sldChg>
    </pc:docChg>
  </pc:docChgLst>
  <pc:docChgLst>
    <pc:chgData name="Sonia Zaher" userId="83ab764e-a306-4860-89b7-7ecdfc5a118b" providerId="ADAL" clId="{CFC4D68E-FEC0-9A40-ADD2-7BF9074E7D27}"/>
    <pc:docChg chg="undo custSel addSld delSld modSld sldOrd">
      <pc:chgData name="Sonia Zaher" userId="83ab764e-a306-4860-89b7-7ecdfc5a118b" providerId="ADAL" clId="{CFC4D68E-FEC0-9A40-ADD2-7BF9074E7D27}" dt="2022-01-18T11:28:49.554" v="780" actId="1076"/>
      <pc:docMkLst>
        <pc:docMk/>
      </pc:docMkLst>
      <pc:sldChg chg="modSp mod">
        <pc:chgData name="Sonia Zaher" userId="83ab764e-a306-4860-89b7-7ecdfc5a118b" providerId="ADAL" clId="{CFC4D68E-FEC0-9A40-ADD2-7BF9074E7D27}" dt="2022-01-18T08:04:40.099" v="91" actId="20577"/>
        <pc:sldMkLst>
          <pc:docMk/>
          <pc:sldMk cId="1612720474" sldId="256"/>
        </pc:sldMkLst>
        <pc:spChg chg="mod">
          <ac:chgData name="Sonia Zaher" userId="83ab764e-a306-4860-89b7-7ecdfc5a118b" providerId="ADAL" clId="{CFC4D68E-FEC0-9A40-ADD2-7BF9074E7D27}" dt="2022-01-18T08:04:40.099" v="91" actId="20577"/>
          <ac:spMkLst>
            <pc:docMk/>
            <pc:sldMk cId="1612720474" sldId="256"/>
            <ac:spMk id="2" creationId="{AFA5AAAD-5550-4469-866E-510F543503A0}"/>
          </ac:spMkLst>
        </pc:spChg>
      </pc:sldChg>
      <pc:sldChg chg="modSp mod ord">
        <pc:chgData name="Sonia Zaher" userId="83ab764e-a306-4860-89b7-7ecdfc5a118b" providerId="ADAL" clId="{CFC4D68E-FEC0-9A40-ADD2-7BF9074E7D27}" dt="2022-01-18T10:42:17.312" v="227" actId="20578"/>
        <pc:sldMkLst>
          <pc:docMk/>
          <pc:sldMk cId="338091003" sldId="258"/>
        </pc:sldMkLst>
        <pc:spChg chg="mod">
          <ac:chgData name="Sonia Zaher" userId="83ab764e-a306-4860-89b7-7ecdfc5a118b" providerId="ADAL" clId="{CFC4D68E-FEC0-9A40-ADD2-7BF9074E7D27}" dt="2022-01-15T22:51:52.431" v="3" actId="20577"/>
          <ac:spMkLst>
            <pc:docMk/>
            <pc:sldMk cId="338091003" sldId="258"/>
            <ac:spMk id="2" creationId="{E1DCD336-1CCD-4156-9298-707F54701446}"/>
          </ac:spMkLst>
        </pc:spChg>
        <pc:spChg chg="mod">
          <ac:chgData name="Sonia Zaher" userId="83ab764e-a306-4860-89b7-7ecdfc5a118b" providerId="ADAL" clId="{CFC4D68E-FEC0-9A40-ADD2-7BF9074E7D27}" dt="2022-01-18T08:13:14.097" v="218" actId="115"/>
          <ac:spMkLst>
            <pc:docMk/>
            <pc:sldMk cId="338091003" sldId="258"/>
            <ac:spMk id="6" creationId="{0CABB968-F7E2-4DAE-BA1D-493F71BC5AED}"/>
          </ac:spMkLst>
        </pc:spChg>
        <pc:spChg chg="mod">
          <ac:chgData name="Sonia Zaher" userId="83ab764e-a306-4860-89b7-7ecdfc5a118b" providerId="ADAL" clId="{CFC4D68E-FEC0-9A40-ADD2-7BF9074E7D27}" dt="2022-01-18T10:39:58.084" v="224" actId="692"/>
          <ac:spMkLst>
            <pc:docMk/>
            <pc:sldMk cId="338091003" sldId="258"/>
            <ac:spMk id="21" creationId="{55E91032-6375-A64C-AD8B-D7884E59783D}"/>
          </ac:spMkLst>
        </pc:spChg>
      </pc:sldChg>
      <pc:sldChg chg="addSp modSp new del mod">
        <pc:chgData name="Sonia Zaher" userId="83ab764e-a306-4860-89b7-7ecdfc5a118b" providerId="ADAL" clId="{CFC4D68E-FEC0-9A40-ADD2-7BF9074E7D27}" dt="2022-01-18T08:13:48.511" v="219" actId="2696"/>
        <pc:sldMkLst>
          <pc:docMk/>
          <pc:sldMk cId="440280101" sldId="259"/>
        </pc:sldMkLst>
        <pc:spChg chg="mod">
          <ac:chgData name="Sonia Zaher" userId="83ab764e-a306-4860-89b7-7ecdfc5a118b" providerId="ADAL" clId="{CFC4D68E-FEC0-9A40-ADD2-7BF9074E7D27}" dt="2022-01-16T10:44:54.905" v="26" actId="20577"/>
          <ac:spMkLst>
            <pc:docMk/>
            <pc:sldMk cId="440280101" sldId="259"/>
            <ac:spMk id="2" creationId="{DCDC8EB8-B17A-2747-B2D9-04D046FA2D91}"/>
          </ac:spMkLst>
        </pc:spChg>
        <pc:spChg chg="add mod">
          <ac:chgData name="Sonia Zaher" userId="83ab764e-a306-4860-89b7-7ecdfc5a118b" providerId="ADAL" clId="{CFC4D68E-FEC0-9A40-ADD2-7BF9074E7D27}" dt="2022-01-16T11:04:14.970" v="49" actId="20577"/>
          <ac:spMkLst>
            <pc:docMk/>
            <pc:sldMk cId="440280101" sldId="259"/>
            <ac:spMk id="5" creationId="{D2E0104E-1FEA-2647-BCA9-AB85CF867413}"/>
          </ac:spMkLst>
        </pc:spChg>
      </pc:sldChg>
      <pc:sldChg chg="modSp mod">
        <pc:chgData name="Sonia Zaher" userId="83ab764e-a306-4860-89b7-7ecdfc5a118b" providerId="ADAL" clId="{CFC4D68E-FEC0-9A40-ADD2-7BF9074E7D27}" dt="2022-01-18T11:14:50.602" v="677" actId="20577"/>
        <pc:sldMkLst>
          <pc:docMk/>
          <pc:sldMk cId="1578405225" sldId="260"/>
        </pc:sldMkLst>
        <pc:spChg chg="mod">
          <ac:chgData name="Sonia Zaher" userId="83ab764e-a306-4860-89b7-7ecdfc5a118b" providerId="ADAL" clId="{CFC4D68E-FEC0-9A40-ADD2-7BF9074E7D27}" dt="2022-01-18T11:14:50.602" v="677" actId="20577"/>
          <ac:spMkLst>
            <pc:docMk/>
            <pc:sldMk cId="1578405225" sldId="260"/>
            <ac:spMk id="2" creationId="{E6088D7C-433C-48B0-AA3F-62BA365D4265}"/>
          </ac:spMkLst>
        </pc:spChg>
      </pc:sldChg>
      <pc:sldChg chg="addSp delSp modSp mod">
        <pc:chgData name="Sonia Zaher" userId="83ab764e-a306-4860-89b7-7ecdfc5a118b" providerId="ADAL" clId="{CFC4D68E-FEC0-9A40-ADD2-7BF9074E7D27}" dt="2022-01-18T11:28:49.554" v="780" actId="1076"/>
        <pc:sldMkLst>
          <pc:docMk/>
          <pc:sldMk cId="875026694" sldId="261"/>
        </pc:sldMkLst>
        <pc:spChg chg="mod">
          <ac:chgData name="Sonia Zaher" userId="83ab764e-a306-4860-89b7-7ecdfc5a118b" providerId="ADAL" clId="{CFC4D68E-FEC0-9A40-ADD2-7BF9074E7D27}" dt="2022-01-18T10:45:09.356" v="238" actId="20577"/>
          <ac:spMkLst>
            <pc:docMk/>
            <pc:sldMk cId="875026694" sldId="261"/>
            <ac:spMk id="2" creationId="{C692DC39-33D4-4E1F-B659-5FA3CEBFE340}"/>
          </ac:spMkLst>
        </pc:spChg>
        <pc:spChg chg="add del mod">
          <ac:chgData name="Sonia Zaher" userId="83ab764e-a306-4860-89b7-7ecdfc5a118b" providerId="ADAL" clId="{CFC4D68E-FEC0-9A40-ADD2-7BF9074E7D27}" dt="2022-01-18T11:25:50.847" v="745" actId="478"/>
          <ac:spMkLst>
            <pc:docMk/>
            <pc:sldMk cId="875026694" sldId="261"/>
            <ac:spMk id="5" creationId="{9800CD7C-F94D-7345-9F8A-262516EC0FC0}"/>
          </ac:spMkLst>
        </pc:spChg>
        <pc:spChg chg="add del">
          <ac:chgData name="Sonia Zaher" userId="83ab764e-a306-4860-89b7-7ecdfc5a118b" providerId="ADAL" clId="{CFC4D68E-FEC0-9A40-ADD2-7BF9074E7D27}" dt="2022-01-18T11:25:09.650" v="739"/>
          <ac:spMkLst>
            <pc:docMk/>
            <pc:sldMk cId="875026694" sldId="261"/>
            <ac:spMk id="6" creationId="{64478EF4-F00E-0342-B589-FBFA085D9361}"/>
          </ac:spMkLst>
        </pc:spChg>
        <pc:spChg chg="add del">
          <ac:chgData name="Sonia Zaher" userId="83ab764e-a306-4860-89b7-7ecdfc5a118b" providerId="ADAL" clId="{CFC4D68E-FEC0-9A40-ADD2-7BF9074E7D27}" dt="2022-01-18T11:25:17.550" v="741"/>
          <ac:spMkLst>
            <pc:docMk/>
            <pc:sldMk cId="875026694" sldId="261"/>
            <ac:spMk id="7" creationId="{475B745A-1B5C-B24C-AED1-EF1EAF1D2B88}"/>
          </ac:spMkLst>
        </pc:spChg>
        <pc:spChg chg="add mod">
          <ac:chgData name="Sonia Zaher" userId="83ab764e-a306-4860-89b7-7ecdfc5a118b" providerId="ADAL" clId="{CFC4D68E-FEC0-9A40-ADD2-7BF9074E7D27}" dt="2022-01-18T11:28:44.243" v="778" actId="1076"/>
          <ac:spMkLst>
            <pc:docMk/>
            <pc:sldMk cId="875026694" sldId="261"/>
            <ac:spMk id="10" creationId="{CDE7D858-900F-424F-B777-DE572A9D5CCF}"/>
          </ac:spMkLst>
        </pc:spChg>
        <pc:picChg chg="add mod">
          <ac:chgData name="Sonia Zaher" userId="83ab764e-a306-4860-89b7-7ecdfc5a118b" providerId="ADAL" clId="{CFC4D68E-FEC0-9A40-ADD2-7BF9074E7D27}" dt="2022-01-18T11:28:49.554" v="780" actId="1076"/>
          <ac:picMkLst>
            <pc:docMk/>
            <pc:sldMk cId="875026694" sldId="261"/>
            <ac:picMk id="8" creationId="{A369CE5D-E58B-F74E-89BD-16F44791D65E}"/>
          </ac:picMkLst>
        </pc:picChg>
        <pc:picChg chg="add del mod modCrop">
          <ac:chgData name="Sonia Zaher" userId="83ab764e-a306-4860-89b7-7ecdfc5a118b" providerId="ADAL" clId="{CFC4D68E-FEC0-9A40-ADD2-7BF9074E7D27}" dt="2022-01-18T11:28:44.243" v="778" actId="1076"/>
          <ac:picMkLst>
            <pc:docMk/>
            <pc:sldMk cId="875026694" sldId="261"/>
            <ac:picMk id="9" creationId="{D8D4EF12-4CE8-944B-A398-0F90F2B8FFE0}"/>
          </ac:picMkLst>
        </pc:picChg>
      </pc:sldChg>
      <pc:sldChg chg="addSp delSp mod ord">
        <pc:chgData name="Sonia Zaher" userId="83ab764e-a306-4860-89b7-7ecdfc5a118b" providerId="ADAL" clId="{CFC4D68E-FEC0-9A40-ADD2-7BF9074E7D27}" dt="2022-01-18T10:42:31.471" v="228" actId="20578"/>
        <pc:sldMkLst>
          <pc:docMk/>
          <pc:sldMk cId="1841715176" sldId="262"/>
        </pc:sldMkLst>
        <pc:picChg chg="add del">
          <ac:chgData name="Sonia Zaher" userId="83ab764e-a306-4860-89b7-7ecdfc5a118b" providerId="ADAL" clId="{CFC4D68E-FEC0-9A40-ADD2-7BF9074E7D27}" dt="2022-01-18T08:08:48.738" v="93" actId="478"/>
          <ac:picMkLst>
            <pc:docMk/>
            <pc:sldMk cId="1841715176" sldId="262"/>
            <ac:picMk id="12" creationId="{3B71008A-40D6-764B-AE04-94303ACBA4B6}"/>
          </ac:picMkLst>
        </pc:picChg>
      </pc:sldChg>
      <pc:sldChg chg="addSp delSp modSp new mod ord">
        <pc:chgData name="Sonia Zaher" userId="83ab764e-a306-4860-89b7-7ecdfc5a118b" providerId="ADAL" clId="{CFC4D68E-FEC0-9A40-ADD2-7BF9074E7D27}" dt="2022-01-18T11:17:10.699" v="730" actId="1076"/>
        <pc:sldMkLst>
          <pc:docMk/>
          <pc:sldMk cId="1275611765" sldId="263"/>
        </pc:sldMkLst>
        <pc:spChg chg="mod">
          <ac:chgData name="Sonia Zaher" userId="83ab764e-a306-4860-89b7-7ecdfc5a118b" providerId="ADAL" clId="{CFC4D68E-FEC0-9A40-ADD2-7BF9074E7D27}" dt="2022-01-18T10:45:19.722" v="273" actId="20577"/>
          <ac:spMkLst>
            <pc:docMk/>
            <pc:sldMk cId="1275611765" sldId="263"/>
            <ac:spMk id="2" creationId="{FA5F0320-0AC7-7B42-B029-E5A0D8012DC3}"/>
          </ac:spMkLst>
        </pc:spChg>
        <pc:spChg chg="add mod">
          <ac:chgData name="Sonia Zaher" userId="83ab764e-a306-4860-89b7-7ecdfc5a118b" providerId="ADAL" clId="{CFC4D68E-FEC0-9A40-ADD2-7BF9074E7D27}" dt="2022-01-18T11:07:38.701" v="588" actId="1076"/>
          <ac:spMkLst>
            <pc:docMk/>
            <pc:sldMk cId="1275611765" sldId="263"/>
            <ac:spMk id="7" creationId="{B643BE81-24C4-CA47-AD56-E76D82494689}"/>
          </ac:spMkLst>
        </pc:spChg>
        <pc:spChg chg="add mod">
          <ac:chgData name="Sonia Zaher" userId="83ab764e-a306-4860-89b7-7ecdfc5a118b" providerId="ADAL" clId="{CFC4D68E-FEC0-9A40-ADD2-7BF9074E7D27}" dt="2022-01-18T11:10:12.929" v="620" actId="113"/>
          <ac:spMkLst>
            <pc:docMk/>
            <pc:sldMk cId="1275611765" sldId="263"/>
            <ac:spMk id="11" creationId="{C99C193D-48DB-3A46-9AC0-1CED794931B8}"/>
          </ac:spMkLst>
        </pc:spChg>
        <pc:spChg chg="add mod">
          <ac:chgData name="Sonia Zaher" userId="83ab764e-a306-4860-89b7-7ecdfc5a118b" providerId="ADAL" clId="{CFC4D68E-FEC0-9A40-ADD2-7BF9074E7D27}" dt="2022-01-18T11:00:31.947" v="424" actId="1076"/>
          <ac:spMkLst>
            <pc:docMk/>
            <pc:sldMk cId="1275611765" sldId="263"/>
            <ac:spMk id="12" creationId="{3AC3D735-CCEC-EC4C-879C-1457EC76F694}"/>
          </ac:spMkLst>
        </pc:spChg>
        <pc:spChg chg="add mod">
          <ac:chgData name="Sonia Zaher" userId="83ab764e-a306-4860-89b7-7ecdfc5a118b" providerId="ADAL" clId="{CFC4D68E-FEC0-9A40-ADD2-7BF9074E7D27}" dt="2022-01-18T11:12:39.203" v="621" actId="113"/>
          <ac:spMkLst>
            <pc:docMk/>
            <pc:sldMk cId="1275611765" sldId="263"/>
            <ac:spMk id="25" creationId="{65AE5EB8-CA9B-D546-9035-7A79A209160F}"/>
          </ac:spMkLst>
        </pc:spChg>
        <pc:spChg chg="add mod">
          <ac:chgData name="Sonia Zaher" userId="83ab764e-a306-4860-89b7-7ecdfc5a118b" providerId="ADAL" clId="{CFC4D68E-FEC0-9A40-ADD2-7BF9074E7D27}" dt="2022-01-18T11:09:19.141" v="619" actId="1076"/>
          <ac:spMkLst>
            <pc:docMk/>
            <pc:sldMk cId="1275611765" sldId="263"/>
            <ac:spMk id="26" creationId="{1DA10A41-C3BD-BA45-86D8-3DBB3D7B113B}"/>
          </ac:spMkLst>
        </pc:spChg>
        <pc:spChg chg="add mod">
          <ac:chgData name="Sonia Zaher" userId="83ab764e-a306-4860-89b7-7ecdfc5a118b" providerId="ADAL" clId="{CFC4D68E-FEC0-9A40-ADD2-7BF9074E7D27}" dt="2022-01-18T11:16:17.182" v="693" actId="1076"/>
          <ac:spMkLst>
            <pc:docMk/>
            <pc:sldMk cId="1275611765" sldId="263"/>
            <ac:spMk id="27" creationId="{61C3E592-08D1-1448-A442-4B48DEC4D9EC}"/>
          </ac:spMkLst>
        </pc:spChg>
        <pc:spChg chg="add mod">
          <ac:chgData name="Sonia Zaher" userId="83ab764e-a306-4860-89b7-7ecdfc5a118b" providerId="ADAL" clId="{CFC4D68E-FEC0-9A40-ADD2-7BF9074E7D27}" dt="2022-01-18T11:17:10.699" v="730" actId="1076"/>
          <ac:spMkLst>
            <pc:docMk/>
            <pc:sldMk cId="1275611765" sldId="263"/>
            <ac:spMk id="28" creationId="{6ED76ECE-E02E-A149-AE91-C380D0E65543}"/>
          </ac:spMkLst>
        </pc:spChg>
        <pc:picChg chg="add del mod">
          <ac:chgData name="Sonia Zaher" userId="83ab764e-a306-4860-89b7-7ecdfc5a118b" providerId="ADAL" clId="{CFC4D68E-FEC0-9A40-ADD2-7BF9074E7D27}" dt="2022-01-18T10:48:14.582" v="282" actId="478"/>
          <ac:picMkLst>
            <pc:docMk/>
            <pc:sldMk cId="1275611765" sldId="263"/>
            <ac:picMk id="5" creationId="{A80A824C-B7C0-2D4F-B3B8-5954C3BABD5C}"/>
          </ac:picMkLst>
        </pc:picChg>
        <pc:picChg chg="add mod">
          <ac:chgData name="Sonia Zaher" userId="83ab764e-a306-4860-89b7-7ecdfc5a118b" providerId="ADAL" clId="{CFC4D68E-FEC0-9A40-ADD2-7BF9074E7D27}" dt="2022-01-18T10:51:42.827" v="289" actId="1076"/>
          <ac:picMkLst>
            <pc:docMk/>
            <pc:sldMk cId="1275611765" sldId="263"/>
            <ac:picMk id="6" creationId="{DE405E95-3F73-804E-92E0-0ABBE1222C2F}"/>
          </ac:picMkLst>
        </pc:picChg>
        <pc:picChg chg="add mod">
          <ac:chgData name="Sonia Zaher" userId="83ab764e-a306-4860-89b7-7ecdfc5a118b" providerId="ADAL" clId="{CFC4D68E-FEC0-9A40-ADD2-7BF9074E7D27}" dt="2022-01-18T10:49:35.033" v="288" actId="1076"/>
          <ac:picMkLst>
            <pc:docMk/>
            <pc:sldMk cId="1275611765" sldId="263"/>
            <ac:picMk id="8" creationId="{65A17662-2682-D54F-980C-D8641D4ABE60}"/>
          </ac:picMkLst>
        </pc:picChg>
        <pc:picChg chg="mod">
          <ac:chgData name="Sonia Zaher" userId="83ab764e-a306-4860-89b7-7ecdfc5a118b" providerId="ADAL" clId="{CFC4D68E-FEC0-9A40-ADD2-7BF9074E7D27}" dt="2022-01-18T10:58:53.904" v="402" actId="29295"/>
          <ac:picMkLst>
            <pc:docMk/>
            <pc:sldMk cId="1275611765" sldId="263"/>
            <ac:picMk id="9" creationId="{E08AB576-98C9-A740-BC18-74787E427CC0}"/>
          </ac:picMkLst>
        </pc:picChg>
        <pc:picChg chg="add mod">
          <ac:chgData name="Sonia Zaher" userId="83ab764e-a306-4860-89b7-7ecdfc5a118b" providerId="ADAL" clId="{CFC4D68E-FEC0-9A40-ADD2-7BF9074E7D27}" dt="2022-01-18T11:05:42.219" v="532" actId="1076"/>
          <ac:picMkLst>
            <pc:docMk/>
            <pc:sldMk cId="1275611765" sldId="263"/>
            <ac:picMk id="10" creationId="{DD87F4A5-2E8D-4C4F-9F6D-3500CF12E3B1}"/>
          </ac:picMkLst>
        </pc:picChg>
        <pc:picChg chg="add del mod">
          <ac:chgData name="Sonia Zaher" userId="83ab764e-a306-4860-89b7-7ecdfc5a118b" providerId="ADAL" clId="{CFC4D68E-FEC0-9A40-ADD2-7BF9074E7D27}" dt="2022-01-18T11:01:37.095" v="431" actId="478"/>
          <ac:picMkLst>
            <pc:docMk/>
            <pc:sldMk cId="1275611765" sldId="263"/>
            <ac:picMk id="13" creationId="{1DD1C718-7FAD-1641-ADFF-81F85EE2D782}"/>
          </ac:picMkLst>
        </pc:picChg>
        <pc:picChg chg="add mod">
          <ac:chgData name="Sonia Zaher" userId="83ab764e-a306-4860-89b7-7ecdfc5a118b" providerId="ADAL" clId="{CFC4D68E-FEC0-9A40-ADD2-7BF9074E7D27}" dt="2022-01-18T11:02:55.380" v="436" actId="1076"/>
          <ac:picMkLst>
            <pc:docMk/>
            <pc:sldMk cId="1275611765" sldId="263"/>
            <ac:picMk id="14" creationId="{D3B93AEF-5E32-D54C-8BDA-FE804CF0A837}"/>
          </ac:picMkLst>
        </pc:picChg>
        <pc:picChg chg="add mod">
          <ac:chgData name="Sonia Zaher" userId="83ab764e-a306-4860-89b7-7ecdfc5a118b" providerId="ADAL" clId="{CFC4D68E-FEC0-9A40-ADD2-7BF9074E7D27}" dt="2022-01-18T11:03:00.049" v="438" actId="1076"/>
          <ac:picMkLst>
            <pc:docMk/>
            <pc:sldMk cId="1275611765" sldId="263"/>
            <ac:picMk id="15" creationId="{84271821-CED3-F14F-A41B-E8DC24A391DB}"/>
          </ac:picMkLst>
        </pc:picChg>
        <pc:picChg chg="add mod">
          <ac:chgData name="Sonia Zaher" userId="83ab764e-a306-4860-89b7-7ecdfc5a118b" providerId="ADAL" clId="{CFC4D68E-FEC0-9A40-ADD2-7BF9074E7D27}" dt="2022-01-18T11:03:05.032" v="440" actId="1076"/>
          <ac:picMkLst>
            <pc:docMk/>
            <pc:sldMk cId="1275611765" sldId="263"/>
            <ac:picMk id="16" creationId="{41FE7E08-7FC6-E34B-B3D7-CC30A7702F06}"/>
          </ac:picMkLst>
        </pc:picChg>
        <pc:picChg chg="add mod">
          <ac:chgData name="Sonia Zaher" userId="83ab764e-a306-4860-89b7-7ecdfc5a118b" providerId="ADAL" clId="{CFC4D68E-FEC0-9A40-ADD2-7BF9074E7D27}" dt="2022-01-18T11:03:12.120" v="442" actId="1076"/>
          <ac:picMkLst>
            <pc:docMk/>
            <pc:sldMk cId="1275611765" sldId="263"/>
            <ac:picMk id="17" creationId="{D4040442-F1D9-BD46-94B4-ACD88E7606AE}"/>
          </ac:picMkLst>
        </pc:picChg>
        <pc:picChg chg="add mod">
          <ac:chgData name="Sonia Zaher" userId="83ab764e-a306-4860-89b7-7ecdfc5a118b" providerId="ADAL" clId="{CFC4D68E-FEC0-9A40-ADD2-7BF9074E7D27}" dt="2022-01-18T11:03:16.372" v="444" actId="1076"/>
          <ac:picMkLst>
            <pc:docMk/>
            <pc:sldMk cId="1275611765" sldId="263"/>
            <ac:picMk id="18" creationId="{559A043E-3F16-8A48-B077-AE8CEF71E822}"/>
          </ac:picMkLst>
        </pc:picChg>
        <pc:picChg chg="add mod">
          <ac:chgData name="Sonia Zaher" userId="83ab764e-a306-4860-89b7-7ecdfc5a118b" providerId="ADAL" clId="{CFC4D68E-FEC0-9A40-ADD2-7BF9074E7D27}" dt="2022-01-18T11:03:20.365" v="446" actId="1076"/>
          <ac:picMkLst>
            <pc:docMk/>
            <pc:sldMk cId="1275611765" sldId="263"/>
            <ac:picMk id="19" creationId="{99895D19-8CA0-804F-894D-FE6FB648A983}"/>
          </ac:picMkLst>
        </pc:picChg>
        <pc:picChg chg="add mod">
          <ac:chgData name="Sonia Zaher" userId="83ab764e-a306-4860-89b7-7ecdfc5a118b" providerId="ADAL" clId="{CFC4D68E-FEC0-9A40-ADD2-7BF9074E7D27}" dt="2022-01-18T11:03:24.945" v="448" actId="1076"/>
          <ac:picMkLst>
            <pc:docMk/>
            <pc:sldMk cId="1275611765" sldId="263"/>
            <ac:picMk id="20" creationId="{935C460E-B1AC-454F-A4F2-168C8C4E2EE8}"/>
          </ac:picMkLst>
        </pc:picChg>
        <pc:picChg chg="add mod">
          <ac:chgData name="Sonia Zaher" userId="83ab764e-a306-4860-89b7-7ecdfc5a118b" providerId="ADAL" clId="{CFC4D68E-FEC0-9A40-ADD2-7BF9074E7D27}" dt="2022-01-18T11:03:28.815" v="450" actId="1076"/>
          <ac:picMkLst>
            <pc:docMk/>
            <pc:sldMk cId="1275611765" sldId="263"/>
            <ac:picMk id="21" creationId="{52511C6D-8EB5-3247-B9FB-AA42C756DA5A}"/>
          </ac:picMkLst>
        </pc:picChg>
        <pc:picChg chg="add mod">
          <ac:chgData name="Sonia Zaher" userId="83ab764e-a306-4860-89b7-7ecdfc5a118b" providerId="ADAL" clId="{CFC4D68E-FEC0-9A40-ADD2-7BF9074E7D27}" dt="2022-01-18T11:03:35.766" v="452" actId="1076"/>
          <ac:picMkLst>
            <pc:docMk/>
            <pc:sldMk cId="1275611765" sldId="263"/>
            <ac:picMk id="22" creationId="{F46E41C4-BFA6-DE4A-B0D5-9487CAE75652}"/>
          </ac:picMkLst>
        </pc:picChg>
        <pc:picChg chg="add mod">
          <ac:chgData name="Sonia Zaher" userId="83ab764e-a306-4860-89b7-7ecdfc5a118b" providerId="ADAL" clId="{CFC4D68E-FEC0-9A40-ADD2-7BF9074E7D27}" dt="2022-01-18T11:03:43.192" v="454" actId="1076"/>
          <ac:picMkLst>
            <pc:docMk/>
            <pc:sldMk cId="1275611765" sldId="263"/>
            <ac:picMk id="23" creationId="{15CD8FAF-F58D-6A47-877F-6C31AB4F2F39}"/>
          </ac:picMkLst>
        </pc:picChg>
        <pc:picChg chg="add del mod">
          <ac:chgData name="Sonia Zaher" userId="83ab764e-a306-4860-89b7-7ecdfc5a118b" providerId="ADAL" clId="{CFC4D68E-FEC0-9A40-ADD2-7BF9074E7D27}" dt="2022-01-18T11:03:57.285" v="456"/>
          <ac:picMkLst>
            <pc:docMk/>
            <pc:sldMk cId="1275611765" sldId="263"/>
            <ac:picMk id="24" creationId="{315AF5C0-C558-9F42-8927-37F5BE655D83}"/>
          </ac:picMkLst>
        </pc:picChg>
      </pc:sldChg>
    </pc:docChg>
  </pc:docChgLst>
  <pc:docChgLst>
    <pc:chgData name="Balaban, Ebru" userId="S::ebru.balaban@student.reutlingen-university.de::b9c84f01-7f7b-4ee6-a8e3-a5eadb467e67" providerId="AD" clId="Web-{BFF08D0D-B298-46D9-B5B2-10DE630113C4}"/>
    <pc:docChg chg="modSld">
      <pc:chgData name="Balaban, Ebru" userId="S::ebru.balaban@student.reutlingen-university.de::b9c84f01-7f7b-4ee6-a8e3-a5eadb467e67" providerId="AD" clId="Web-{BFF08D0D-B298-46D9-B5B2-10DE630113C4}" dt="2022-01-11T08:57:17.474" v="2"/>
      <pc:docMkLst>
        <pc:docMk/>
      </pc:docMkLst>
      <pc:sldChg chg="addSp modSp">
        <pc:chgData name="Balaban, Ebru" userId="S::ebru.balaban@student.reutlingen-university.de::b9c84f01-7f7b-4ee6-a8e3-a5eadb467e67" providerId="AD" clId="Web-{BFF08D0D-B298-46D9-B5B2-10DE630113C4}" dt="2022-01-11T08:57:17.474" v="2"/>
        <pc:sldMkLst>
          <pc:docMk/>
          <pc:sldMk cId="1791992605" sldId="506"/>
        </pc:sldMkLst>
        <pc:cxnChg chg="add mod">
          <ac:chgData name="Balaban, Ebru" userId="S::ebru.balaban@student.reutlingen-university.de::b9c84f01-7f7b-4ee6-a8e3-a5eadb467e67" providerId="AD" clId="Web-{BFF08D0D-B298-46D9-B5B2-10DE630113C4}" dt="2022-01-11T08:57:17.474" v="2"/>
          <ac:cxnSpMkLst>
            <pc:docMk/>
            <pc:sldMk cId="1791992605" sldId="506"/>
            <ac:cxnSpMk id="3" creationId="{61C17B79-95A0-4F21-9561-C06065FE4104}"/>
          </ac:cxnSpMkLst>
        </pc:cxnChg>
      </pc:sldChg>
    </pc:docChg>
  </pc:docChgLst>
  <pc:docChgLst>
    <pc:chgData name="Balaban, Ebru" userId="b9c84f01-7f7b-4ee6-a8e3-a5eadb467e67" providerId="ADAL" clId="{DF26460D-D60F-4132-A236-2B5480D9BE9C}"/>
    <pc:docChg chg="undo redo custSel addSld delSld modSld sldOrd">
      <pc:chgData name="Balaban, Ebru" userId="b9c84f01-7f7b-4ee6-a8e3-a5eadb467e67" providerId="ADAL" clId="{DF26460D-D60F-4132-A236-2B5480D9BE9C}" dt="2022-01-11T12:12:59.906" v="9504" actId="729"/>
      <pc:docMkLst>
        <pc:docMk/>
      </pc:docMkLst>
      <pc:sldChg chg="modSp mod">
        <pc:chgData name="Balaban, Ebru" userId="b9c84f01-7f7b-4ee6-a8e3-a5eadb467e67" providerId="ADAL" clId="{DF26460D-D60F-4132-A236-2B5480D9BE9C}" dt="2022-01-11T12:00:22.036" v="9437" actId="20577"/>
        <pc:sldMkLst>
          <pc:docMk/>
          <pc:sldMk cId="3867275000" sldId="447"/>
        </pc:sldMkLst>
        <pc:spChg chg="mod">
          <ac:chgData name="Balaban, Ebru" userId="b9c84f01-7f7b-4ee6-a8e3-a5eadb467e67" providerId="ADAL" clId="{DF26460D-D60F-4132-A236-2B5480D9BE9C}" dt="2022-01-11T12:00:22.036" v="9437" actId="20577"/>
          <ac:spMkLst>
            <pc:docMk/>
            <pc:sldMk cId="3867275000" sldId="447"/>
            <ac:spMk id="3" creationId="{00000000-0000-0000-0000-000000000000}"/>
          </ac:spMkLst>
        </pc:spChg>
        <pc:spChg chg="mod">
          <ac:chgData name="Balaban, Ebru" userId="b9c84f01-7f7b-4ee6-a8e3-a5eadb467e67" providerId="ADAL" clId="{DF26460D-D60F-4132-A236-2B5480D9BE9C}" dt="2022-01-10T17:37:36.431" v="7498" actId="20577"/>
          <ac:spMkLst>
            <pc:docMk/>
            <pc:sldMk cId="3867275000" sldId="447"/>
            <ac:spMk id="4" creationId="{00000000-0000-0000-0000-000000000000}"/>
          </ac:spMkLst>
        </pc:spChg>
      </pc:sldChg>
      <pc:sldChg chg="modSp del">
        <pc:chgData name="Balaban, Ebru" userId="b9c84f01-7f7b-4ee6-a8e3-a5eadb467e67" providerId="ADAL" clId="{DF26460D-D60F-4132-A236-2B5480D9BE9C}" dt="2022-01-10T12:29:42.069" v="423" actId="47"/>
        <pc:sldMkLst>
          <pc:docMk/>
          <pc:sldMk cId="1899471089" sldId="479"/>
        </pc:sldMkLst>
        <pc:picChg chg="mod">
          <ac:chgData name="Balaban, Ebru" userId="b9c84f01-7f7b-4ee6-a8e3-a5eadb467e67" providerId="ADAL" clId="{DF26460D-D60F-4132-A236-2B5480D9BE9C}" dt="2022-01-10T12:29:38.771" v="422" actId="1076"/>
          <ac:picMkLst>
            <pc:docMk/>
            <pc:sldMk cId="1899471089" sldId="479"/>
            <ac:picMk id="7" creationId="{989DB808-37B1-5C4B-ABBF-4FAC7841575F}"/>
          </ac:picMkLst>
        </pc:picChg>
      </pc:sldChg>
      <pc:sldChg chg="add del">
        <pc:chgData name="Balaban, Ebru" userId="b9c84f01-7f7b-4ee6-a8e3-a5eadb467e67" providerId="ADAL" clId="{DF26460D-D60F-4132-A236-2B5480D9BE9C}" dt="2022-01-10T12:53:05.348" v="1664" actId="47"/>
        <pc:sldMkLst>
          <pc:docMk/>
          <pc:sldMk cId="68827003" sldId="484"/>
        </pc:sldMkLst>
      </pc:sldChg>
      <pc:sldChg chg="add del">
        <pc:chgData name="Balaban, Ebru" userId="b9c84f01-7f7b-4ee6-a8e3-a5eadb467e67" providerId="ADAL" clId="{DF26460D-D60F-4132-A236-2B5480D9BE9C}" dt="2022-01-10T13:01:18.777" v="1760" actId="47"/>
        <pc:sldMkLst>
          <pc:docMk/>
          <pc:sldMk cId="2757916760" sldId="485"/>
        </pc:sldMkLst>
      </pc:sldChg>
      <pc:sldChg chg="del">
        <pc:chgData name="Balaban, Ebru" userId="b9c84f01-7f7b-4ee6-a8e3-a5eadb467e67" providerId="ADAL" clId="{DF26460D-D60F-4132-A236-2B5480D9BE9C}" dt="2022-01-10T12:20:22.865" v="80" actId="47"/>
        <pc:sldMkLst>
          <pc:docMk/>
          <pc:sldMk cId="450871179" sldId="486"/>
        </pc:sldMkLst>
      </pc:sldChg>
      <pc:sldChg chg="del">
        <pc:chgData name="Balaban, Ebru" userId="b9c84f01-7f7b-4ee6-a8e3-a5eadb467e67" providerId="ADAL" clId="{DF26460D-D60F-4132-A236-2B5480D9BE9C}" dt="2022-01-10T12:29:23.090" v="421" actId="47"/>
        <pc:sldMkLst>
          <pc:docMk/>
          <pc:sldMk cId="1098515565" sldId="487"/>
        </pc:sldMkLst>
      </pc:sldChg>
      <pc:sldChg chg="addSp delSp modSp mod">
        <pc:chgData name="Balaban, Ebru" userId="b9c84f01-7f7b-4ee6-a8e3-a5eadb467e67" providerId="ADAL" clId="{DF26460D-D60F-4132-A236-2B5480D9BE9C}" dt="2022-01-10T17:46:55.763" v="7950" actId="1076"/>
        <pc:sldMkLst>
          <pc:docMk/>
          <pc:sldMk cId="1238913473" sldId="488"/>
        </pc:sldMkLst>
        <pc:spChg chg="mod">
          <ac:chgData name="Balaban, Ebru" userId="b9c84f01-7f7b-4ee6-a8e3-a5eadb467e67" providerId="ADAL" clId="{DF26460D-D60F-4132-A236-2B5480D9BE9C}" dt="2022-01-10T17:43:09.440" v="7931" actId="20577"/>
          <ac:spMkLst>
            <pc:docMk/>
            <pc:sldMk cId="1238913473" sldId="488"/>
            <ac:spMk id="2" creationId="{130DD6B7-557C-4BB4-ADC3-6247AA39A433}"/>
          </ac:spMkLst>
        </pc:spChg>
        <pc:spChg chg="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" creationId="{4C8596E3-31F3-4A4A-AEBE-E57784B56A03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6" creationId="{042E87DF-6CF8-4778-8ADD-E863B7548701}"/>
          </ac:spMkLst>
        </pc:spChg>
        <pc:spChg chg="add del mod">
          <ac:chgData name="Balaban, Ebru" userId="b9c84f01-7f7b-4ee6-a8e3-a5eadb467e67" providerId="ADAL" clId="{DF26460D-D60F-4132-A236-2B5480D9BE9C}" dt="2022-01-10T17:38:08.545" v="7504" actId="478"/>
          <ac:spMkLst>
            <pc:docMk/>
            <pc:sldMk cId="1238913473" sldId="488"/>
            <ac:spMk id="7" creationId="{6AEB28C5-9B33-4535-AF95-BBF239775EB0}"/>
          </ac:spMkLst>
        </pc:spChg>
        <pc:spChg chg="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8" creationId="{4EFF68AC-88FA-4B2E-9900-AE38641D879C}"/>
          </ac:spMkLst>
        </pc:spChg>
        <pc:spChg chg="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9" creationId="{45DF2AEB-CA07-4AA5-A5AB-D8F3EDE750AF}"/>
          </ac:spMkLst>
        </pc:spChg>
        <pc:spChg chg="del mod">
          <ac:chgData name="Balaban, Ebru" userId="b9c84f01-7f7b-4ee6-a8e3-a5eadb467e67" providerId="ADAL" clId="{DF26460D-D60F-4132-A236-2B5480D9BE9C}" dt="2022-01-10T13:39:06.505" v="2431" actId="478"/>
          <ac:spMkLst>
            <pc:docMk/>
            <pc:sldMk cId="1238913473" sldId="488"/>
            <ac:spMk id="10" creationId="{9F191A3D-3A5A-4C47-8FB7-64DE3202395F}"/>
          </ac:spMkLst>
        </pc:spChg>
        <pc:spChg chg="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1" creationId="{ADF3980B-AE9D-49A4-9214-7209F2A65B35}"/>
          </ac:spMkLst>
        </pc:spChg>
        <pc:spChg chg="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2" creationId="{80909978-D9D5-42BB-894D-FAF83A5EA675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3" creationId="{4EB61B04-0D99-4D17-B336-5D4A32AF908D}"/>
          </ac:spMkLst>
        </pc:spChg>
        <pc:spChg chg="add del mod">
          <ac:chgData name="Balaban, Ebru" userId="b9c84f01-7f7b-4ee6-a8e3-a5eadb467e67" providerId="ADAL" clId="{DF26460D-D60F-4132-A236-2B5480D9BE9C}" dt="2022-01-10T13:36:06.521" v="2336" actId="478"/>
          <ac:spMkLst>
            <pc:docMk/>
            <pc:sldMk cId="1238913473" sldId="488"/>
            <ac:spMk id="14" creationId="{86425C31-1367-4425-A86A-78F26929A4CC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5" creationId="{D860515F-62C0-40A2-A2D8-910CB9D58E44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6" creationId="{E67791A7-600E-421F-8C0F-9BBA3868721A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7" creationId="{EDB5AC4F-3D37-4511-B929-B5BBE87CE4D6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8" creationId="{8706368F-CCDB-461F-AFB5-8A541A82F7FB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19" creationId="{A897FCFF-E283-4ED9-8E25-7BBB13DEE05D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0" creationId="{15DAB493-CC8C-4318-908E-D672AC110D6A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1" creationId="{E7916070-626B-455D-B6B9-ED2E40907AAA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2" creationId="{C5D64D61-B5F5-4E9E-9B66-C8389AD12F9D}"/>
          </ac:spMkLst>
        </pc:spChg>
        <pc:spChg chg="add del mod">
          <ac:chgData name="Balaban, Ebru" userId="b9c84f01-7f7b-4ee6-a8e3-a5eadb467e67" providerId="ADAL" clId="{DF26460D-D60F-4132-A236-2B5480D9BE9C}" dt="2022-01-10T12:42:37.178" v="1019"/>
          <ac:spMkLst>
            <pc:docMk/>
            <pc:sldMk cId="1238913473" sldId="488"/>
            <ac:spMk id="23" creationId="{365593C7-1A70-4DC4-9E1E-69B0B1491A77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4" creationId="{024F7B1B-0E94-4F61-AD21-D2A62AEF9912}"/>
          </ac:spMkLst>
        </pc:spChg>
        <pc:spChg chg="add del mod">
          <ac:chgData name="Balaban, Ebru" userId="b9c84f01-7f7b-4ee6-a8e3-a5eadb467e67" providerId="ADAL" clId="{DF26460D-D60F-4132-A236-2B5480D9BE9C}" dt="2022-01-10T12:52:04.799" v="1660" actId="478"/>
          <ac:spMkLst>
            <pc:docMk/>
            <pc:sldMk cId="1238913473" sldId="488"/>
            <ac:spMk id="26" creationId="{FE96A01A-BE8B-4335-9972-083629EF2AC9}"/>
          </ac:spMkLst>
        </pc:spChg>
        <pc:spChg chg="add del mod">
          <ac:chgData name="Balaban, Ebru" userId="b9c84f01-7f7b-4ee6-a8e3-a5eadb467e67" providerId="ADAL" clId="{DF26460D-D60F-4132-A236-2B5480D9BE9C}" dt="2022-01-10T12:56:38.510" v="1684" actId="478"/>
          <ac:spMkLst>
            <pc:docMk/>
            <pc:sldMk cId="1238913473" sldId="488"/>
            <ac:spMk id="27" creationId="{119378E2-5658-454F-9ABA-9CDA45047D2B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8" creationId="{67D5E7CE-7FF0-4CAE-92B7-6AFA6E0814CC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29" creationId="{F03508B5-9ED2-46EF-9691-1307134813D2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0" creationId="{485D39FE-98F9-43A6-AE68-BCF47982A5BA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1" creationId="{153FEC51-25FA-48AC-877C-C405168EA4DA}"/>
          </ac:spMkLst>
        </pc:spChg>
        <pc:spChg chg="add del mod">
          <ac:chgData name="Balaban, Ebru" userId="b9c84f01-7f7b-4ee6-a8e3-a5eadb467e67" providerId="ADAL" clId="{DF26460D-D60F-4132-A236-2B5480D9BE9C}" dt="2022-01-10T13:14:59.625" v="1780"/>
          <ac:spMkLst>
            <pc:docMk/>
            <pc:sldMk cId="1238913473" sldId="488"/>
            <ac:spMk id="32" creationId="{3D6FB9FF-5B5B-4039-AABD-13A392AA40B5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3" creationId="{F6605643-CB38-4FA2-AF8F-305B3EE8ADE4}"/>
          </ac:spMkLst>
        </pc:spChg>
        <pc:spChg chg="add del mod or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4" creationId="{AE9B1B86-4739-4E8E-AEE3-D1828305F32A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5" creationId="{3BDA7AA4-EE2F-4420-B74C-E2E221AD47DE}"/>
          </ac:spMkLst>
        </pc:spChg>
        <pc:spChg chg="add del mod">
          <ac:chgData name="Balaban, Ebru" userId="b9c84f01-7f7b-4ee6-a8e3-a5eadb467e67" providerId="ADAL" clId="{DF26460D-D60F-4132-A236-2B5480D9BE9C}" dt="2022-01-10T17:38:05.767" v="7502" actId="478"/>
          <ac:spMkLst>
            <pc:docMk/>
            <pc:sldMk cId="1238913473" sldId="488"/>
            <ac:spMk id="36" creationId="{38A308AA-0761-4B1A-AF17-0210DD2D084D}"/>
          </ac:spMkLst>
        </pc:spChg>
        <pc:graphicFrameChg chg="add mod modGraphic">
          <ac:chgData name="Balaban, Ebru" userId="b9c84f01-7f7b-4ee6-a8e3-a5eadb467e67" providerId="ADAL" clId="{DF26460D-D60F-4132-A236-2B5480D9BE9C}" dt="2022-01-10T17:43:14.205" v="7932" actId="1076"/>
          <ac:graphicFrameMkLst>
            <pc:docMk/>
            <pc:sldMk cId="1238913473" sldId="488"/>
            <ac:graphicFrameMk id="37" creationId="{99BC8ABD-EA9C-48BF-A9AA-7ED61133C821}"/>
          </ac:graphicFrameMkLst>
        </pc:graphicFrameChg>
        <pc:picChg chg="add del mod">
          <ac:chgData name="Balaban, Ebru" userId="b9c84f01-7f7b-4ee6-a8e3-a5eadb467e67" providerId="ADAL" clId="{DF26460D-D60F-4132-A236-2B5480D9BE9C}" dt="2022-01-10T12:46:38.164" v="1339"/>
          <ac:picMkLst>
            <pc:docMk/>
            <pc:sldMk cId="1238913473" sldId="488"/>
            <ac:picMk id="25" creationId="{ED424DC9-DFF8-4992-8628-D5536E195399}"/>
          </ac:picMkLst>
        </pc:picChg>
        <pc:picChg chg="add mod">
          <ac:chgData name="Balaban, Ebru" userId="b9c84f01-7f7b-4ee6-a8e3-a5eadb467e67" providerId="ADAL" clId="{DF26460D-D60F-4132-A236-2B5480D9BE9C}" dt="2022-01-10T17:46:11.260" v="7948" actId="1076"/>
          <ac:picMkLst>
            <pc:docMk/>
            <pc:sldMk cId="1238913473" sldId="488"/>
            <ac:picMk id="39" creationId="{B628BA00-1C62-421C-952C-26DBDE0A318F}"/>
          </ac:picMkLst>
        </pc:picChg>
        <pc:picChg chg="add mod">
          <ac:chgData name="Balaban, Ebru" userId="b9c84f01-7f7b-4ee6-a8e3-a5eadb467e67" providerId="ADAL" clId="{DF26460D-D60F-4132-A236-2B5480D9BE9C}" dt="2022-01-10T17:46:05.935" v="7947" actId="1076"/>
          <ac:picMkLst>
            <pc:docMk/>
            <pc:sldMk cId="1238913473" sldId="488"/>
            <ac:picMk id="41" creationId="{A1B07A07-8861-4D52-8434-89EDDDCAE48B}"/>
          </ac:picMkLst>
        </pc:picChg>
        <pc:picChg chg="add mod">
          <ac:chgData name="Balaban, Ebru" userId="b9c84f01-7f7b-4ee6-a8e3-a5eadb467e67" providerId="ADAL" clId="{DF26460D-D60F-4132-A236-2B5480D9BE9C}" dt="2022-01-10T17:44:09.028" v="7938" actId="1076"/>
          <ac:picMkLst>
            <pc:docMk/>
            <pc:sldMk cId="1238913473" sldId="488"/>
            <ac:picMk id="43" creationId="{99BD625C-0448-4213-8FA7-0EA603AC5927}"/>
          </ac:picMkLst>
        </pc:picChg>
        <pc:picChg chg="add del mod">
          <ac:chgData name="Balaban, Ebru" userId="b9c84f01-7f7b-4ee6-a8e3-a5eadb467e67" providerId="ADAL" clId="{DF26460D-D60F-4132-A236-2B5480D9BE9C}" dt="2022-01-10T17:45:11.734" v="7941" actId="478"/>
          <ac:picMkLst>
            <pc:docMk/>
            <pc:sldMk cId="1238913473" sldId="488"/>
            <ac:picMk id="45" creationId="{BA336046-3CF0-4618-8B4F-449AB77675A6}"/>
          </ac:picMkLst>
        </pc:picChg>
        <pc:picChg chg="add mod">
          <ac:chgData name="Balaban, Ebru" userId="b9c84f01-7f7b-4ee6-a8e3-a5eadb467e67" providerId="ADAL" clId="{DF26460D-D60F-4132-A236-2B5480D9BE9C}" dt="2022-01-10T17:46:03.299" v="7946" actId="1076"/>
          <ac:picMkLst>
            <pc:docMk/>
            <pc:sldMk cId="1238913473" sldId="488"/>
            <ac:picMk id="47" creationId="{FEAEF474-DE63-48DF-B485-121CE8A62FF8}"/>
          </ac:picMkLst>
        </pc:picChg>
        <pc:picChg chg="add mod">
          <ac:chgData name="Balaban, Ebru" userId="b9c84f01-7f7b-4ee6-a8e3-a5eadb467e67" providerId="ADAL" clId="{DF26460D-D60F-4132-A236-2B5480D9BE9C}" dt="2022-01-10T17:46:00.526" v="7945" actId="1076"/>
          <ac:picMkLst>
            <pc:docMk/>
            <pc:sldMk cId="1238913473" sldId="488"/>
            <ac:picMk id="49" creationId="{76257067-6AE0-468A-AD37-76623983A846}"/>
          </ac:picMkLst>
        </pc:picChg>
        <pc:picChg chg="add mod">
          <ac:chgData name="Balaban, Ebru" userId="b9c84f01-7f7b-4ee6-a8e3-a5eadb467e67" providerId="ADAL" clId="{DF26460D-D60F-4132-A236-2B5480D9BE9C}" dt="2022-01-10T17:46:55.763" v="7950" actId="1076"/>
          <ac:picMkLst>
            <pc:docMk/>
            <pc:sldMk cId="1238913473" sldId="488"/>
            <ac:picMk id="51" creationId="{E9C9E4FC-0075-4800-9792-57B34B09EC77}"/>
          </ac:picMkLst>
        </pc:picChg>
        <pc:picChg chg="del mod">
          <ac:chgData name="Balaban, Ebru" userId="b9c84f01-7f7b-4ee6-a8e3-a5eadb467e67" providerId="ADAL" clId="{DF26460D-D60F-4132-A236-2B5480D9BE9C}" dt="2022-01-10T17:38:06.467" v="7503" actId="478"/>
          <ac:picMkLst>
            <pc:docMk/>
            <pc:sldMk cId="1238913473" sldId="488"/>
            <ac:picMk id="1026" creationId="{52976129-A184-4AAC-9B65-1C7E09C9C398}"/>
          </ac:picMkLst>
        </pc:picChg>
      </pc:sldChg>
      <pc:sldChg chg="del">
        <pc:chgData name="Balaban, Ebru" userId="b9c84f01-7f7b-4ee6-a8e3-a5eadb467e67" providerId="ADAL" clId="{DF26460D-D60F-4132-A236-2B5480D9BE9C}" dt="2022-01-10T12:20:24.049" v="81" actId="47"/>
        <pc:sldMkLst>
          <pc:docMk/>
          <pc:sldMk cId="3096260000" sldId="489"/>
        </pc:sldMkLst>
      </pc:sldChg>
      <pc:sldChg chg="del">
        <pc:chgData name="Balaban, Ebru" userId="b9c84f01-7f7b-4ee6-a8e3-a5eadb467e67" providerId="ADAL" clId="{DF26460D-D60F-4132-A236-2B5480D9BE9C}" dt="2022-01-10T12:20:25.062" v="82" actId="47"/>
        <pc:sldMkLst>
          <pc:docMk/>
          <pc:sldMk cId="1685382796" sldId="490"/>
        </pc:sldMkLst>
      </pc:sldChg>
      <pc:sldChg chg="del">
        <pc:chgData name="Balaban, Ebru" userId="b9c84f01-7f7b-4ee6-a8e3-a5eadb467e67" providerId="ADAL" clId="{DF26460D-D60F-4132-A236-2B5480D9BE9C}" dt="2022-01-10T12:20:25.940" v="83" actId="47"/>
        <pc:sldMkLst>
          <pc:docMk/>
          <pc:sldMk cId="209641721" sldId="491"/>
        </pc:sldMkLst>
      </pc:sldChg>
      <pc:sldChg chg="addSp delSp modSp mod ord">
        <pc:chgData name="Balaban, Ebru" userId="b9c84f01-7f7b-4ee6-a8e3-a5eadb467e67" providerId="ADAL" clId="{DF26460D-D60F-4132-A236-2B5480D9BE9C}" dt="2022-01-11T10:02:52.535" v="8137" actId="14100"/>
        <pc:sldMkLst>
          <pc:docMk/>
          <pc:sldMk cId="1567302227" sldId="492"/>
        </pc:sldMkLst>
        <pc:spChg chg="mod">
          <ac:chgData name="Balaban, Ebru" userId="b9c84f01-7f7b-4ee6-a8e3-a5eadb467e67" providerId="ADAL" clId="{DF26460D-D60F-4132-A236-2B5480D9BE9C}" dt="2022-01-10T16:02:17.545" v="4623" actId="20577"/>
          <ac:spMkLst>
            <pc:docMk/>
            <pc:sldMk cId="1567302227" sldId="492"/>
            <ac:spMk id="2" creationId="{0711C9F7-6DC4-425B-A533-224001903B7E}"/>
          </ac:spMkLst>
        </pc:spChg>
        <pc:spChg chg="add mod">
          <ac:chgData name="Balaban, Ebru" userId="b9c84f01-7f7b-4ee6-a8e3-a5eadb467e67" providerId="ADAL" clId="{DF26460D-D60F-4132-A236-2B5480D9BE9C}" dt="2022-01-10T14:43:44.615" v="3478" actId="14100"/>
          <ac:spMkLst>
            <pc:docMk/>
            <pc:sldMk cId="1567302227" sldId="492"/>
            <ac:spMk id="3" creationId="{6D8FCDC0-0DE4-400B-A6DD-E0C70B69C847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7" creationId="{107F2962-94B3-4A5E-8961-CC5A9B68BAF3}"/>
          </ac:spMkLst>
        </pc:spChg>
        <pc:spChg chg="add del">
          <ac:chgData name="Balaban, Ebru" userId="b9c84f01-7f7b-4ee6-a8e3-a5eadb467e67" providerId="ADAL" clId="{DF26460D-D60F-4132-A236-2B5480D9BE9C}" dt="2022-01-10T12:22:59.157" v="211" actId="478"/>
          <ac:spMkLst>
            <pc:docMk/>
            <pc:sldMk cId="1567302227" sldId="492"/>
            <ac:spMk id="8" creationId="{3931EA34-7FEA-4289-B001-5C24D456B624}"/>
          </ac:spMkLst>
        </pc:spChg>
        <pc:spChg chg="add del mod">
          <ac:chgData name="Balaban, Ebru" userId="b9c84f01-7f7b-4ee6-a8e3-a5eadb467e67" providerId="ADAL" clId="{DF26460D-D60F-4132-A236-2B5480D9BE9C}" dt="2022-01-10T12:22:58.322" v="210" actId="478"/>
          <ac:spMkLst>
            <pc:docMk/>
            <pc:sldMk cId="1567302227" sldId="492"/>
            <ac:spMk id="9" creationId="{6558534D-793A-4CBD-A3E1-421823423CE0}"/>
          </ac:spMkLst>
        </pc:spChg>
        <pc:spChg chg="add del mod">
          <ac:chgData name="Balaban, Ebru" userId="b9c84f01-7f7b-4ee6-a8e3-a5eadb467e67" providerId="ADAL" clId="{DF26460D-D60F-4132-A236-2B5480D9BE9C}" dt="2022-01-10T12:22:57.804" v="209" actId="478"/>
          <ac:spMkLst>
            <pc:docMk/>
            <pc:sldMk cId="1567302227" sldId="492"/>
            <ac:spMk id="10" creationId="{EBFBD718-B88E-413C-9D9A-D514468F4351}"/>
          </ac:spMkLst>
        </pc:spChg>
        <pc:spChg chg="add del mod">
          <ac:chgData name="Balaban, Ebru" userId="b9c84f01-7f7b-4ee6-a8e3-a5eadb467e67" providerId="ADAL" clId="{DF26460D-D60F-4132-A236-2B5480D9BE9C}" dt="2022-01-10T12:22:56.969" v="208" actId="478"/>
          <ac:spMkLst>
            <pc:docMk/>
            <pc:sldMk cId="1567302227" sldId="492"/>
            <ac:spMk id="11" creationId="{756F125A-CDB6-42DD-8A8B-5E73C83B1A26}"/>
          </ac:spMkLst>
        </pc:spChg>
        <pc:spChg chg="add mod">
          <ac:chgData name="Balaban, Ebru" userId="b9c84f01-7f7b-4ee6-a8e3-a5eadb467e67" providerId="ADAL" clId="{DF26460D-D60F-4132-A236-2B5480D9BE9C}" dt="2022-01-10T14:43:04.036" v="3460" actId="1036"/>
          <ac:spMkLst>
            <pc:docMk/>
            <pc:sldMk cId="1567302227" sldId="492"/>
            <ac:spMk id="12" creationId="{4682871A-2FFD-4DF3-B5D2-9D9ADEC04C32}"/>
          </ac:spMkLst>
        </pc:spChg>
        <pc:spChg chg="add mod">
          <ac:chgData name="Balaban, Ebru" userId="b9c84f01-7f7b-4ee6-a8e3-a5eadb467e67" providerId="ADAL" clId="{DF26460D-D60F-4132-A236-2B5480D9BE9C}" dt="2022-01-10T14:43:07.315" v="3462" actId="1036"/>
          <ac:spMkLst>
            <pc:docMk/>
            <pc:sldMk cId="1567302227" sldId="492"/>
            <ac:spMk id="13" creationId="{B77CD2BD-B173-45AF-B1D6-F431B3BD3438}"/>
          </ac:spMkLst>
        </pc:spChg>
        <pc:spChg chg="add mod">
          <ac:chgData name="Balaban, Ebru" userId="b9c84f01-7f7b-4ee6-a8e3-a5eadb467e67" providerId="ADAL" clId="{DF26460D-D60F-4132-A236-2B5480D9BE9C}" dt="2022-01-10T14:43:20.931" v="3469" actId="1036"/>
          <ac:spMkLst>
            <pc:docMk/>
            <pc:sldMk cId="1567302227" sldId="492"/>
            <ac:spMk id="14" creationId="{C794B24A-72E9-43A6-B152-93792F797BF7}"/>
          </ac:spMkLst>
        </pc:spChg>
        <pc:spChg chg="add mod">
          <ac:chgData name="Balaban, Ebru" userId="b9c84f01-7f7b-4ee6-a8e3-a5eadb467e67" providerId="ADAL" clId="{DF26460D-D60F-4132-A236-2B5480D9BE9C}" dt="2022-01-10T17:31:42.871" v="7370" actId="1036"/>
          <ac:spMkLst>
            <pc:docMk/>
            <pc:sldMk cId="1567302227" sldId="492"/>
            <ac:spMk id="15" creationId="{60D95B4A-F6F6-4675-9C1B-26720C821DF5}"/>
          </ac:spMkLst>
        </pc:spChg>
        <pc:spChg chg="add mod">
          <ac:chgData name="Balaban, Ebru" userId="b9c84f01-7f7b-4ee6-a8e3-a5eadb467e67" providerId="ADAL" clId="{DF26460D-D60F-4132-A236-2B5480D9BE9C}" dt="2022-01-11T10:02:52.535" v="8137" actId="14100"/>
          <ac:spMkLst>
            <pc:docMk/>
            <pc:sldMk cId="1567302227" sldId="492"/>
            <ac:spMk id="16" creationId="{25777CCD-CD6C-42D3-8B98-3C3CF728BC55}"/>
          </ac:spMkLst>
        </pc:spChg>
        <pc:spChg chg="add mod">
          <ac:chgData name="Balaban, Ebru" userId="b9c84f01-7f7b-4ee6-a8e3-a5eadb467e67" providerId="ADAL" clId="{DF26460D-D60F-4132-A236-2B5480D9BE9C}" dt="2022-01-11T10:02:46.948" v="8136" actId="14100"/>
          <ac:spMkLst>
            <pc:docMk/>
            <pc:sldMk cId="1567302227" sldId="492"/>
            <ac:spMk id="17" creationId="{59A4B4EE-CA54-4CE7-818B-D3E5FFE386F9}"/>
          </ac:spMkLst>
        </pc:spChg>
        <pc:spChg chg="add mod">
          <ac:chgData name="Balaban, Ebru" userId="b9c84f01-7f7b-4ee6-a8e3-a5eadb467e67" providerId="ADAL" clId="{DF26460D-D60F-4132-A236-2B5480D9BE9C}" dt="2022-01-10T17:31:44.249" v="7371" actId="1036"/>
          <ac:spMkLst>
            <pc:docMk/>
            <pc:sldMk cId="1567302227" sldId="492"/>
            <ac:spMk id="18" creationId="{5207A43F-4D69-447E-BCC1-77A25C5F1D23}"/>
          </ac:spMkLst>
        </pc:spChg>
        <pc:spChg chg="add mod">
          <ac:chgData name="Balaban, Ebru" userId="b9c84f01-7f7b-4ee6-a8e3-a5eadb467e67" providerId="ADAL" clId="{DF26460D-D60F-4132-A236-2B5480D9BE9C}" dt="2022-01-10T17:31:33.584" v="7365" actId="1036"/>
          <ac:spMkLst>
            <pc:docMk/>
            <pc:sldMk cId="1567302227" sldId="492"/>
            <ac:spMk id="19" creationId="{5D700F3A-A887-4458-B187-06B1CD441100}"/>
          </ac:spMkLst>
        </pc:spChg>
        <pc:spChg chg="add mod">
          <ac:chgData name="Balaban, Ebru" userId="b9c84f01-7f7b-4ee6-a8e3-a5eadb467e67" providerId="ADAL" clId="{DF26460D-D60F-4132-A236-2B5480D9BE9C}" dt="2022-01-10T14:43:11.420" v="3465" actId="1036"/>
          <ac:spMkLst>
            <pc:docMk/>
            <pc:sldMk cId="1567302227" sldId="492"/>
            <ac:spMk id="20" creationId="{CF12C52A-851A-4EC5-8527-3BBFB1BEA947}"/>
          </ac:spMkLst>
        </pc:spChg>
        <pc:spChg chg="add mod">
          <ac:chgData name="Balaban, Ebru" userId="b9c84f01-7f7b-4ee6-a8e3-a5eadb467e67" providerId="ADAL" clId="{DF26460D-D60F-4132-A236-2B5480D9BE9C}" dt="2022-01-10T14:43:04.944" v="3461" actId="1036"/>
          <ac:spMkLst>
            <pc:docMk/>
            <pc:sldMk cId="1567302227" sldId="492"/>
            <ac:spMk id="21" creationId="{F16B0B36-9177-469D-A8BF-24F28B467C3D}"/>
          </ac:spMkLst>
        </pc:spChg>
        <pc:spChg chg="add del mod">
          <ac:chgData name="Balaban, Ebru" userId="b9c84f01-7f7b-4ee6-a8e3-a5eadb467e67" providerId="ADAL" clId="{DF26460D-D60F-4132-A236-2B5480D9BE9C}" dt="2022-01-10T14:40:06.464" v="3425" actId="478"/>
          <ac:spMkLst>
            <pc:docMk/>
            <pc:sldMk cId="1567302227" sldId="492"/>
            <ac:spMk id="22" creationId="{A9650012-A08E-4D9D-AE5A-591880DD7817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24" creationId="{3E0973A0-9AAB-445B-97BA-CE41344446D7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25" creationId="{26F17602-35E1-4CD0-9771-18AB0EC35EAE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26" creationId="{8EB61487-A8FE-4115-B6A9-731060036632}"/>
          </ac:spMkLst>
        </pc:spChg>
        <pc:spChg chg="add mod">
          <ac:chgData name="Balaban, Ebru" userId="b9c84f01-7f7b-4ee6-a8e3-a5eadb467e67" providerId="ADAL" clId="{DF26460D-D60F-4132-A236-2B5480D9BE9C}" dt="2022-01-10T17:31:12.596" v="7362" actId="1076"/>
          <ac:spMkLst>
            <pc:docMk/>
            <pc:sldMk cId="1567302227" sldId="492"/>
            <ac:spMk id="27" creationId="{579227D8-698B-401C-B39F-0A2B53F0B3EE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33" creationId="{75C5C619-350D-43DE-B82D-BD7756588BC7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34" creationId="{F04CCC70-F11B-44B6-B746-CEC53D34D7AE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35" creationId="{CE17B01B-0B7C-4E38-B72B-04D3276277BF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36" creationId="{D1E2F879-42AA-4BBD-BF02-329F8CE4CF00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42" creationId="{DA3564B2-B4D4-46D6-A61B-6BB093985158}"/>
          </ac:spMkLst>
        </pc:spChg>
        <pc:spChg chg="add mod">
          <ac:chgData name="Balaban, Ebru" userId="b9c84f01-7f7b-4ee6-a8e3-a5eadb467e67" providerId="ADAL" clId="{DF26460D-D60F-4132-A236-2B5480D9BE9C}" dt="2022-01-10T17:31:20.159" v="7363" actId="1076"/>
          <ac:spMkLst>
            <pc:docMk/>
            <pc:sldMk cId="1567302227" sldId="492"/>
            <ac:spMk id="51" creationId="{DE8EC2BE-A30C-4D29-958D-BFDEE21FAD2B}"/>
          </ac:spMkLst>
        </pc:spChg>
        <pc:spChg chg="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60" creationId="{0FB7B00B-CF2F-4F77-AD75-4CBB47AE732C}"/>
          </ac:spMkLst>
        </pc:spChg>
        <pc:spChg chg="add mod">
          <ac:chgData name="Balaban, Ebru" userId="b9c84f01-7f7b-4ee6-a8e3-a5eadb467e67" providerId="ADAL" clId="{DF26460D-D60F-4132-A236-2B5480D9BE9C}" dt="2022-01-10T17:29:42.020" v="7352" actId="1076"/>
          <ac:spMkLst>
            <pc:docMk/>
            <pc:sldMk cId="1567302227" sldId="492"/>
            <ac:spMk id="61" creationId="{12DCDDA4-66F8-44E5-9479-E14F8B66AE31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63" creationId="{1D24C91B-8C42-4F71-8BBC-772A73638754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66" creationId="{9EB7BF44-9AA7-4D30-9655-C9E1D85F6F8D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72" creationId="{5804C710-797B-4813-AD7F-F46CBBA4C0C5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73" creationId="{C8996BD8-A2A2-443B-9231-F680E94A67F4}"/>
          </ac:spMkLst>
        </pc:spChg>
        <pc:spChg chg="add mod">
          <ac:chgData name="Balaban, Ebru" userId="b9c84f01-7f7b-4ee6-a8e3-a5eadb467e67" providerId="ADAL" clId="{DF26460D-D60F-4132-A236-2B5480D9BE9C}" dt="2022-01-10T17:30:26.578" v="7356" actId="1076"/>
          <ac:spMkLst>
            <pc:docMk/>
            <pc:sldMk cId="1567302227" sldId="492"/>
            <ac:spMk id="87" creationId="{14EE963A-EFF2-460C-94F4-D24E974C7F9E}"/>
          </ac:spMkLst>
        </pc:spChg>
        <pc:spChg chg="add mod">
          <ac:chgData name="Balaban, Ebru" userId="b9c84f01-7f7b-4ee6-a8e3-a5eadb467e67" providerId="ADAL" clId="{DF26460D-D60F-4132-A236-2B5480D9BE9C}" dt="2022-01-10T17:29:58.570" v="7353" actId="1076"/>
          <ac:spMkLst>
            <pc:docMk/>
            <pc:sldMk cId="1567302227" sldId="492"/>
            <ac:spMk id="88" creationId="{AF12FB2F-332F-4E39-AC07-C6500485BC6B}"/>
          </ac:spMkLst>
        </pc:spChg>
        <pc:spChg chg="add mod">
          <ac:chgData name="Balaban, Ebru" userId="b9c84f01-7f7b-4ee6-a8e3-a5eadb467e67" providerId="ADAL" clId="{DF26460D-D60F-4132-A236-2B5480D9BE9C}" dt="2022-01-10T14:12:02.391" v="3225" actId="14100"/>
          <ac:spMkLst>
            <pc:docMk/>
            <pc:sldMk cId="1567302227" sldId="492"/>
            <ac:spMk id="93" creationId="{A7B0EF93-68AF-473B-9094-898943AAA0FE}"/>
          </ac:spMkLst>
        </pc:spChg>
        <pc:spChg chg="add mod">
          <ac:chgData name="Balaban, Ebru" userId="b9c84f01-7f7b-4ee6-a8e3-a5eadb467e67" providerId="ADAL" clId="{DF26460D-D60F-4132-A236-2B5480D9BE9C}" dt="2022-01-10T17:30:47.628" v="7360" actId="1076"/>
          <ac:spMkLst>
            <pc:docMk/>
            <pc:sldMk cId="1567302227" sldId="492"/>
            <ac:spMk id="94" creationId="{B58527DE-F98D-4414-906D-FCA96AB6128B}"/>
          </ac:spMkLst>
        </pc:spChg>
        <pc:spChg chg="add mod">
          <ac:chgData name="Balaban, Ebru" userId="b9c84f01-7f7b-4ee6-a8e3-a5eadb467e67" providerId="ADAL" clId="{DF26460D-D60F-4132-A236-2B5480D9BE9C}" dt="2022-01-10T17:30:57.492" v="7361" actId="1076"/>
          <ac:spMkLst>
            <pc:docMk/>
            <pc:sldMk cId="1567302227" sldId="492"/>
            <ac:spMk id="98" creationId="{1652586A-3674-4DA5-B309-2BD9DFAC70D8}"/>
          </ac:spMkLst>
        </pc:spChg>
        <pc:spChg chg="add del mod">
          <ac:chgData name="Balaban, Ebru" userId="b9c84f01-7f7b-4ee6-a8e3-a5eadb467e67" providerId="ADAL" clId="{DF26460D-D60F-4132-A236-2B5480D9BE9C}" dt="2022-01-10T14:09:54.102" v="3210" actId="478"/>
          <ac:spMkLst>
            <pc:docMk/>
            <pc:sldMk cId="1567302227" sldId="492"/>
            <ac:spMk id="106" creationId="{E73AA4D6-38A9-4E8B-9863-E9EE52E02A62}"/>
          </ac:spMkLst>
        </pc:spChg>
        <pc:spChg chg="add mod">
          <ac:chgData name="Balaban, Ebru" userId="b9c84f01-7f7b-4ee6-a8e3-a5eadb467e67" providerId="ADAL" clId="{DF26460D-D60F-4132-A236-2B5480D9BE9C}" dt="2022-01-10T17:29:03.090" v="7351" actId="14100"/>
          <ac:spMkLst>
            <pc:docMk/>
            <pc:sldMk cId="1567302227" sldId="492"/>
            <ac:spMk id="132" creationId="{0E6418BE-1D2A-4165-9ED3-3107C6E718BB}"/>
          </ac:spMkLst>
        </pc:spChg>
        <pc:spChg chg="add del mod">
          <ac:chgData name="Balaban, Ebru" userId="b9c84f01-7f7b-4ee6-a8e3-a5eadb467e67" providerId="ADAL" clId="{DF26460D-D60F-4132-A236-2B5480D9BE9C}" dt="2022-01-10T14:39:58.707" v="3423" actId="478"/>
          <ac:spMkLst>
            <pc:docMk/>
            <pc:sldMk cId="1567302227" sldId="492"/>
            <ac:spMk id="134" creationId="{F4231701-C9EB-4A22-AA99-8ABB2B729155}"/>
          </ac:spMkLst>
        </pc:spChg>
        <pc:spChg chg="add del mod">
          <ac:chgData name="Balaban, Ebru" userId="b9c84f01-7f7b-4ee6-a8e3-a5eadb467e67" providerId="ADAL" clId="{DF26460D-D60F-4132-A236-2B5480D9BE9C}" dt="2022-01-10T14:40:21.224" v="3430" actId="478"/>
          <ac:spMkLst>
            <pc:docMk/>
            <pc:sldMk cId="1567302227" sldId="492"/>
            <ac:spMk id="135" creationId="{5D4E707C-7F2D-4828-B598-03E10F6FE990}"/>
          </ac:spMkLst>
        </pc:spChg>
        <pc:spChg chg="add del mod">
          <ac:chgData name="Balaban, Ebru" userId="b9c84f01-7f7b-4ee6-a8e3-a5eadb467e67" providerId="ADAL" clId="{DF26460D-D60F-4132-A236-2B5480D9BE9C}" dt="2022-01-10T14:40:22.195" v="3431" actId="478"/>
          <ac:spMkLst>
            <pc:docMk/>
            <pc:sldMk cId="1567302227" sldId="492"/>
            <ac:spMk id="136" creationId="{7E518197-D9AF-4924-8538-0390DCDA7297}"/>
          </ac:spMkLst>
        </pc:spChg>
        <pc:spChg chg="add del mod">
          <ac:chgData name="Balaban, Ebru" userId="b9c84f01-7f7b-4ee6-a8e3-a5eadb467e67" providerId="ADAL" clId="{DF26460D-D60F-4132-A236-2B5480D9BE9C}" dt="2022-01-10T14:40:23.100" v="3432" actId="478"/>
          <ac:spMkLst>
            <pc:docMk/>
            <pc:sldMk cId="1567302227" sldId="492"/>
            <ac:spMk id="137" creationId="{F53289CC-3224-4F50-B9C0-A62007DF9AE6}"/>
          </ac:spMkLst>
        </pc:spChg>
        <pc:spChg chg="add del mod">
          <ac:chgData name="Balaban, Ebru" userId="b9c84f01-7f7b-4ee6-a8e3-a5eadb467e67" providerId="ADAL" clId="{DF26460D-D60F-4132-A236-2B5480D9BE9C}" dt="2022-01-10T14:40:24.394" v="3433" actId="478"/>
          <ac:spMkLst>
            <pc:docMk/>
            <pc:sldMk cId="1567302227" sldId="492"/>
            <ac:spMk id="138" creationId="{72295C8D-CE53-4FA5-94C5-9E0D6A51CA8A}"/>
          </ac:spMkLst>
        </pc:spChg>
        <pc:spChg chg="add del mod">
          <ac:chgData name="Balaban, Ebru" userId="b9c84f01-7f7b-4ee6-a8e3-a5eadb467e67" providerId="ADAL" clId="{DF26460D-D60F-4132-A236-2B5480D9BE9C}" dt="2022-01-10T14:40:25.724" v="3434" actId="478"/>
          <ac:spMkLst>
            <pc:docMk/>
            <pc:sldMk cId="1567302227" sldId="492"/>
            <ac:spMk id="139" creationId="{7F6F4330-889E-417D-9238-6D7D16A0927F}"/>
          </ac:spMkLst>
        </pc:spChg>
        <pc:spChg chg="add mod">
          <ac:chgData name="Balaban, Ebru" userId="b9c84f01-7f7b-4ee6-a8e3-a5eadb467e67" providerId="ADAL" clId="{DF26460D-D60F-4132-A236-2B5480D9BE9C}" dt="2022-01-10T17:30:17.245" v="7355" actId="1076"/>
          <ac:spMkLst>
            <pc:docMk/>
            <pc:sldMk cId="1567302227" sldId="492"/>
            <ac:spMk id="151" creationId="{3B9C533A-4144-4754-B445-62AD75CDD117}"/>
          </ac:spMkLst>
        </pc:spChg>
        <pc:spChg chg="add mod">
          <ac:chgData name="Balaban, Ebru" userId="b9c84f01-7f7b-4ee6-a8e3-a5eadb467e67" providerId="ADAL" clId="{DF26460D-D60F-4132-A236-2B5480D9BE9C}" dt="2022-01-10T17:30:13.706" v="7354" actId="1076"/>
          <ac:spMkLst>
            <pc:docMk/>
            <pc:sldMk cId="1567302227" sldId="492"/>
            <ac:spMk id="152" creationId="{4BB36AF8-4329-4D84-8A1A-E878EA07B824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2" creationId="{01542162-26A3-423E-BDF7-C90863F1D10A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3" creationId="{377C4645-8321-4659-BCB2-3B0D6B49AE5A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4" creationId="{BEE0C2B8-FB3C-4B21-B271-8E896BF7E4E5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5" creationId="{4D42EFF7-5320-43B4-9C5A-D82D00154EC3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6" creationId="{A10967E6-1E30-4F5A-B160-3CC1818794BD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7" creationId="{C312E0B1-3C10-4DB8-880B-C8301115B0FE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8" creationId="{97A4DB03-FF85-414F-B2C7-D5D9CB5110BF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89" creationId="{1F30869A-38DC-41BC-97AB-2696B48CA661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0" creationId="{1421653F-F394-4F7B-9FEF-169835D30C1B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1" creationId="{C4A20D16-3A00-4CB1-8216-660FD8848AA9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2" creationId="{029BF7F0-5A65-4B40-B055-3FDB29516DA8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3" creationId="{E085CD58-4D74-4A21-8005-072E65324F95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4" creationId="{FC3A032D-6EB2-45D4-AF4A-47AF044F830C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5" creationId="{AD5AED58-0C94-4C58-A3BF-7195A328A9C2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6" creationId="{9EFFC7AC-9E14-4B69-A819-AA2376DAB072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7" creationId="{46E9D991-A8D3-4E61-B753-0C78F8FF0816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199" creationId="{153ABC75-9D90-4258-A9FB-5FF13B14B4F2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00" creationId="{46E049AC-1C51-4DC0-91EA-2DDA5F610ABD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01" creationId="{ED130858-3616-4CFE-9E14-2DCF22E10487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02" creationId="{4295966A-D4C2-4834-A1C2-024CC4D3EEEF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04" creationId="{290D9C47-6FC9-4AC6-8F6D-F5D9A8991902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07" creationId="{E32B4F6B-478D-4C2B-80C5-66EEDC27654A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0" creationId="{5BF44E27-4FAC-4609-A9B8-C033765C581F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2" creationId="{635BEBA9-ABF4-492B-AB30-9DF20A4A6F30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3" creationId="{BD8E22CD-BFFE-4AC9-B0C2-4812F1404407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4" creationId="{59BA00C2-EA4B-4480-B023-C0D37CF0C4CA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5" creationId="{6A4CF48B-D20A-48DE-95AE-7B0477B1DE15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19" creationId="{61A70F1B-4A21-4543-9A71-292213321A44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20" creationId="{3D700E28-4BC3-4D05-8043-0F9633202562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23" creationId="{D3151598-A9D9-4CE8-AB20-786893CA1E9C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24" creationId="{47976A24-EAB6-4928-B287-A3EA7437DA86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26" creationId="{B2BF5097-5EC5-46F1-92F8-794A506FB4B8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29" creationId="{BF13FA72-4B56-43FC-BCB3-9BC0C75A19E4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33" creationId="{508D738B-F9C7-4895-AA59-6222E217D7FC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37" creationId="{3D0A4FD8-E56E-4F26-A7BE-6467E2D8F77E}"/>
          </ac:spMkLst>
        </pc:spChg>
        <pc:spChg chg="add del mod">
          <ac:chgData name="Balaban, Ebru" userId="b9c84f01-7f7b-4ee6-a8e3-a5eadb467e67" providerId="ADAL" clId="{DF26460D-D60F-4132-A236-2B5480D9BE9C}" dt="2022-01-10T17:32:41.686" v="7384"/>
          <ac:spMkLst>
            <pc:docMk/>
            <pc:sldMk cId="1567302227" sldId="492"/>
            <ac:spMk id="238" creationId="{748924E2-CD73-468C-9A28-18671925A468}"/>
          </ac:spMkLst>
        </pc:spChg>
        <pc:picChg chg="del">
          <ac:chgData name="Balaban, Ebru" userId="b9c84f01-7f7b-4ee6-a8e3-a5eadb467e67" providerId="ADAL" clId="{DF26460D-D60F-4132-A236-2B5480D9BE9C}" dt="2022-01-10T12:21:00.444" v="86" actId="478"/>
          <ac:picMkLst>
            <pc:docMk/>
            <pc:sldMk cId="1567302227" sldId="492"/>
            <ac:picMk id="6" creationId="{E716864C-3AFE-4C7D-B872-F8EE4CD499FC}"/>
          </ac:picMkLst>
        </pc:picChg>
        <pc:picChg chg="add del mod">
          <ac:chgData name="Balaban, Ebru" userId="b9c84f01-7f7b-4ee6-a8e3-a5eadb467e67" providerId="ADAL" clId="{DF26460D-D60F-4132-A236-2B5480D9BE9C}" dt="2022-01-10T12:28:47.023" v="413" actId="478"/>
          <ac:picMkLst>
            <pc:docMk/>
            <pc:sldMk cId="1567302227" sldId="492"/>
            <ac:picMk id="23" creationId="{3ED6F440-340A-416E-A438-A84EEB0B08CD}"/>
          </ac:picMkLst>
        </pc:picChg>
        <pc:picChg chg="add del mod">
          <ac:chgData name="Balaban, Ebru" userId="b9c84f01-7f7b-4ee6-a8e3-a5eadb467e67" providerId="ADAL" clId="{DF26460D-D60F-4132-A236-2B5480D9BE9C}" dt="2022-01-10T12:29:20.168" v="420" actId="478"/>
          <ac:picMkLst>
            <pc:docMk/>
            <pc:sldMk cId="1567302227" sldId="492"/>
            <ac:picMk id="32" creationId="{2D9CA6B3-060D-4BD5-928A-6A806B33B044}"/>
          </ac:picMkLst>
        </pc:picChg>
        <pc:cxnChg chg="add del mod">
          <ac:chgData name="Balaban, Ebru" userId="b9c84f01-7f7b-4ee6-a8e3-a5eadb467e67" providerId="ADAL" clId="{DF26460D-D60F-4132-A236-2B5480D9BE9C}" dt="2022-01-10T14:10:04.101" v="3212" actId="478"/>
          <ac:cxnSpMkLst>
            <pc:docMk/>
            <pc:sldMk cId="1567302227" sldId="492"/>
            <ac:cxnSpMk id="29" creationId="{87D216CA-22C4-41E0-99BA-77C4A0EE1FBD}"/>
          </ac:cxnSpMkLst>
        </pc:cxnChg>
        <pc:cxnChg chg="add mod">
          <ac:chgData name="Balaban, Ebru" userId="b9c84f01-7f7b-4ee6-a8e3-a5eadb467e67" providerId="ADAL" clId="{DF26460D-D60F-4132-A236-2B5480D9BE9C}" dt="2022-01-10T17:31:20.159" v="7363" actId="1076"/>
          <ac:cxnSpMkLst>
            <pc:docMk/>
            <pc:sldMk cId="1567302227" sldId="492"/>
            <ac:cxnSpMk id="31" creationId="{01C36C72-FA59-4C94-AEAE-5D151D642E85}"/>
          </ac:cxnSpMkLst>
        </pc:cxnChg>
        <pc:cxnChg chg="add mod">
          <ac:chgData name="Balaban, Ebru" userId="b9c84f01-7f7b-4ee6-a8e3-a5eadb467e67" providerId="ADAL" clId="{DF26460D-D60F-4132-A236-2B5480D9BE9C}" dt="2022-01-10T17:31:12.596" v="7362" actId="1076"/>
          <ac:cxnSpMkLst>
            <pc:docMk/>
            <pc:sldMk cId="1567302227" sldId="492"/>
            <ac:cxnSpMk id="39" creationId="{2B719CCA-F2AE-453F-A2E6-C0544856D2DA}"/>
          </ac:cxnSpMkLst>
        </pc:cxnChg>
        <pc:cxnChg chg="add mod">
          <ac:chgData name="Balaban, Ebru" userId="b9c84f01-7f7b-4ee6-a8e3-a5eadb467e67" providerId="ADAL" clId="{DF26460D-D60F-4132-A236-2B5480D9BE9C}" dt="2022-01-10T17:31:12.596" v="7362" actId="1076"/>
          <ac:cxnSpMkLst>
            <pc:docMk/>
            <pc:sldMk cId="1567302227" sldId="492"/>
            <ac:cxnSpMk id="43" creationId="{B6E75556-D650-4F09-B7EF-4A85BBB6B5DF}"/>
          </ac:cxnSpMkLst>
        </pc:cxnChg>
        <pc:cxnChg chg="add mod">
          <ac:chgData name="Balaban, Ebru" userId="b9c84f01-7f7b-4ee6-a8e3-a5eadb467e67" providerId="ADAL" clId="{DF26460D-D60F-4132-A236-2B5480D9BE9C}" dt="2022-01-10T14:48:58.307" v="3550" actId="14100"/>
          <ac:cxnSpMkLst>
            <pc:docMk/>
            <pc:sldMk cId="1567302227" sldId="492"/>
            <ac:cxnSpMk id="47" creationId="{CDFCB25D-B9F2-4226-BD2A-27FF270D9450}"/>
          </ac:cxnSpMkLst>
        </pc:cxnChg>
        <pc:cxnChg chg="add mod">
          <ac:chgData name="Balaban, Ebru" userId="b9c84f01-7f7b-4ee6-a8e3-a5eadb467e67" providerId="ADAL" clId="{DF26460D-D60F-4132-A236-2B5480D9BE9C}" dt="2022-01-10T14:12:02.391" v="3225" actId="14100"/>
          <ac:cxnSpMkLst>
            <pc:docMk/>
            <pc:sldMk cId="1567302227" sldId="492"/>
            <ac:cxnSpMk id="54" creationId="{475C5718-13E9-408D-BAAC-F88A7426107E}"/>
          </ac:cxnSpMkLst>
        </pc:cxnChg>
        <pc:cxnChg chg="add mod">
          <ac:chgData name="Balaban, Ebru" userId="b9c84f01-7f7b-4ee6-a8e3-a5eadb467e67" providerId="ADAL" clId="{DF26460D-D60F-4132-A236-2B5480D9BE9C}" dt="2022-01-10T14:45:35.343" v="3482" actId="14100"/>
          <ac:cxnSpMkLst>
            <pc:docMk/>
            <pc:sldMk cId="1567302227" sldId="492"/>
            <ac:cxnSpMk id="58" creationId="{475D5A6F-A16D-4807-9315-23498FB971F7}"/>
          </ac:cxnSpMkLst>
        </pc:cxnChg>
        <pc:cxnChg chg="add mod">
          <ac:chgData name="Balaban, Ebru" userId="b9c84f01-7f7b-4ee6-a8e3-a5eadb467e67" providerId="ADAL" clId="{DF26460D-D60F-4132-A236-2B5480D9BE9C}" dt="2022-01-10T14:49:16.007" v="3552" actId="14100"/>
          <ac:cxnSpMkLst>
            <pc:docMk/>
            <pc:sldMk cId="1567302227" sldId="492"/>
            <ac:cxnSpMk id="62" creationId="{1FA0035C-DF2A-47C4-9D10-5461B61F20E8}"/>
          </ac:cxnSpMkLst>
        </pc:cxnChg>
        <pc:cxnChg chg="add del mod">
          <ac:chgData name="Balaban, Ebru" userId="b9c84f01-7f7b-4ee6-a8e3-a5eadb467e67" providerId="ADAL" clId="{DF26460D-D60F-4132-A236-2B5480D9BE9C}" dt="2022-01-10T14:09:54.879" v="3211" actId="478"/>
          <ac:cxnSpMkLst>
            <pc:docMk/>
            <pc:sldMk cId="1567302227" sldId="492"/>
            <ac:cxnSpMk id="67" creationId="{2DFD063B-CCE7-4907-8692-3F1E477255FA}"/>
          </ac:cxnSpMkLst>
        </pc:cxnChg>
        <pc:cxnChg chg="add del mod">
          <ac:chgData name="Balaban, Ebru" userId="b9c84f01-7f7b-4ee6-a8e3-a5eadb467e67" providerId="ADAL" clId="{DF26460D-D60F-4132-A236-2B5480D9BE9C}" dt="2022-01-10T13:59:13.807" v="2978" actId="478"/>
          <ac:cxnSpMkLst>
            <pc:docMk/>
            <pc:sldMk cId="1567302227" sldId="492"/>
            <ac:cxnSpMk id="70" creationId="{833AB469-0986-4D1D-B357-950F456DEBF2}"/>
          </ac:cxnSpMkLst>
        </pc:cxnChg>
        <pc:cxnChg chg="add del mod">
          <ac:chgData name="Balaban, Ebru" userId="b9c84f01-7f7b-4ee6-a8e3-a5eadb467e67" providerId="ADAL" clId="{DF26460D-D60F-4132-A236-2B5480D9BE9C}" dt="2022-01-10T14:00:30.244" v="3052" actId="478"/>
          <ac:cxnSpMkLst>
            <pc:docMk/>
            <pc:sldMk cId="1567302227" sldId="492"/>
            <ac:cxnSpMk id="74" creationId="{03236447-97F5-495A-82D4-A8025F01C488}"/>
          </ac:cxnSpMkLst>
        </pc:cxnChg>
        <pc:cxnChg chg="add mod">
          <ac:chgData name="Balaban, Ebru" userId="b9c84f01-7f7b-4ee6-a8e3-a5eadb467e67" providerId="ADAL" clId="{DF26460D-D60F-4132-A236-2B5480D9BE9C}" dt="2022-01-10T14:12:06.631" v="3226" actId="14100"/>
          <ac:cxnSpMkLst>
            <pc:docMk/>
            <pc:sldMk cId="1567302227" sldId="492"/>
            <ac:cxnSpMk id="80" creationId="{191313C6-4A65-4CD4-A18A-BA8E0837E9B2}"/>
          </ac:cxnSpMkLst>
        </pc:cxnChg>
        <pc:cxnChg chg="add mod">
          <ac:chgData name="Balaban, Ebru" userId="b9c84f01-7f7b-4ee6-a8e3-a5eadb467e67" providerId="ADAL" clId="{DF26460D-D60F-4132-A236-2B5480D9BE9C}" dt="2022-01-10T14:49:21.143" v="3553" actId="14100"/>
          <ac:cxnSpMkLst>
            <pc:docMk/>
            <pc:sldMk cId="1567302227" sldId="492"/>
            <ac:cxnSpMk id="81" creationId="{79588971-47D8-42ED-ADC5-D199B4B018DC}"/>
          </ac:cxnSpMkLst>
        </pc:cxnChg>
        <pc:cxnChg chg="add del mod">
          <ac:chgData name="Balaban, Ebru" userId="b9c84f01-7f7b-4ee6-a8e3-a5eadb467e67" providerId="ADAL" clId="{DF26460D-D60F-4132-A236-2B5480D9BE9C}" dt="2022-01-10T14:01:00.438" v="3061" actId="478"/>
          <ac:cxnSpMkLst>
            <pc:docMk/>
            <pc:sldMk cId="1567302227" sldId="492"/>
            <ac:cxnSpMk id="83" creationId="{032F71C6-0A3A-412C-93AE-C95AB86EE6F6}"/>
          </ac:cxnSpMkLst>
        </pc:cxnChg>
        <pc:cxnChg chg="add mod">
          <ac:chgData name="Balaban, Ebru" userId="b9c84f01-7f7b-4ee6-a8e3-a5eadb467e67" providerId="ADAL" clId="{DF26460D-D60F-4132-A236-2B5480D9BE9C}" dt="2022-01-10T14:13:42.577" v="3241" actId="14100"/>
          <ac:cxnSpMkLst>
            <pc:docMk/>
            <pc:sldMk cId="1567302227" sldId="492"/>
            <ac:cxnSpMk id="85" creationId="{03924A64-63D4-48F0-A6EC-A7738AEE974B}"/>
          </ac:cxnSpMkLst>
        </pc:cxnChg>
        <pc:cxnChg chg="add mod">
          <ac:chgData name="Balaban, Ebru" userId="b9c84f01-7f7b-4ee6-a8e3-a5eadb467e67" providerId="ADAL" clId="{DF26460D-D60F-4132-A236-2B5480D9BE9C}" dt="2022-01-10T17:30:26.578" v="7356" actId="1076"/>
          <ac:cxnSpMkLst>
            <pc:docMk/>
            <pc:sldMk cId="1567302227" sldId="492"/>
            <ac:cxnSpMk id="89" creationId="{9A3D6074-B8D6-4CCC-AC34-3CD06DA113C8}"/>
          </ac:cxnSpMkLst>
        </pc:cxnChg>
        <pc:cxnChg chg="add mod">
          <ac:chgData name="Balaban, Ebru" userId="b9c84f01-7f7b-4ee6-a8e3-a5eadb467e67" providerId="ADAL" clId="{DF26460D-D60F-4132-A236-2B5480D9BE9C}" dt="2022-01-10T17:30:26.578" v="7356" actId="1076"/>
          <ac:cxnSpMkLst>
            <pc:docMk/>
            <pc:sldMk cId="1567302227" sldId="492"/>
            <ac:cxnSpMk id="90" creationId="{1178993F-CA9E-4006-97A7-6AB433A54B16}"/>
          </ac:cxnSpMkLst>
        </pc:cxnChg>
        <pc:cxnChg chg="add mod">
          <ac:chgData name="Balaban, Ebru" userId="b9c84f01-7f7b-4ee6-a8e3-a5eadb467e67" providerId="ADAL" clId="{DF26460D-D60F-4132-A236-2B5480D9BE9C}" dt="2022-01-10T17:30:47.628" v="7360" actId="1076"/>
          <ac:cxnSpMkLst>
            <pc:docMk/>
            <pc:sldMk cId="1567302227" sldId="492"/>
            <ac:cxnSpMk id="95" creationId="{376A0EBB-45B8-4F16-A715-9C7275C54964}"/>
          </ac:cxnSpMkLst>
        </pc:cxnChg>
        <pc:cxnChg chg="add del mod">
          <ac:chgData name="Balaban, Ebru" userId="b9c84f01-7f7b-4ee6-a8e3-a5eadb467e67" providerId="ADAL" clId="{DF26460D-D60F-4132-A236-2B5480D9BE9C}" dt="2022-01-10T14:05:13.719" v="3168" actId="478"/>
          <ac:cxnSpMkLst>
            <pc:docMk/>
            <pc:sldMk cId="1567302227" sldId="492"/>
            <ac:cxnSpMk id="96" creationId="{BECA26D5-9D18-45FA-8890-CD89C228DBB1}"/>
          </ac:cxnSpMkLst>
        </pc:cxnChg>
        <pc:cxnChg chg="add mod">
          <ac:chgData name="Balaban, Ebru" userId="b9c84f01-7f7b-4ee6-a8e3-a5eadb467e67" providerId="ADAL" clId="{DF26460D-D60F-4132-A236-2B5480D9BE9C}" dt="2022-01-10T14:49:50.277" v="3554" actId="14100"/>
          <ac:cxnSpMkLst>
            <pc:docMk/>
            <pc:sldMk cId="1567302227" sldId="492"/>
            <ac:cxnSpMk id="100" creationId="{A0022E15-D72C-496E-BBFE-025009BE9AB9}"/>
          </ac:cxnSpMkLst>
        </pc:cxnChg>
        <pc:cxnChg chg="add mod">
          <ac:chgData name="Balaban, Ebru" userId="b9c84f01-7f7b-4ee6-a8e3-a5eadb467e67" providerId="ADAL" clId="{DF26460D-D60F-4132-A236-2B5480D9BE9C}" dt="2022-01-10T17:30:57.492" v="7361" actId="1076"/>
          <ac:cxnSpMkLst>
            <pc:docMk/>
            <pc:sldMk cId="1567302227" sldId="492"/>
            <ac:cxnSpMk id="102" creationId="{F51E8A3A-C2EF-4A60-825A-EA9A26520E05}"/>
          </ac:cxnSpMkLst>
        </pc:cxnChg>
        <pc:cxnChg chg="add mod">
          <ac:chgData name="Balaban, Ebru" userId="b9c84f01-7f7b-4ee6-a8e3-a5eadb467e67" providerId="ADAL" clId="{DF26460D-D60F-4132-A236-2B5480D9BE9C}" dt="2022-01-10T14:12:02.391" v="3225" actId="14100"/>
          <ac:cxnSpMkLst>
            <pc:docMk/>
            <pc:sldMk cId="1567302227" sldId="492"/>
            <ac:cxnSpMk id="108" creationId="{5E39A196-2ECD-433A-B688-F8C68B8F140E}"/>
          </ac:cxnSpMkLst>
        </pc:cxnChg>
        <pc:cxnChg chg="add mod">
          <ac:chgData name="Balaban, Ebru" userId="b9c84f01-7f7b-4ee6-a8e3-a5eadb467e67" providerId="ADAL" clId="{DF26460D-D60F-4132-A236-2B5480D9BE9C}" dt="2022-01-10T14:45:39.224" v="3483" actId="14100"/>
          <ac:cxnSpMkLst>
            <pc:docMk/>
            <pc:sldMk cId="1567302227" sldId="492"/>
            <ac:cxnSpMk id="111" creationId="{476A789A-365D-4E0B-8A88-A74B5E5C6743}"/>
          </ac:cxnSpMkLst>
        </pc:cxnChg>
        <pc:cxnChg chg="add mod">
          <ac:chgData name="Balaban, Ebru" userId="b9c84f01-7f7b-4ee6-a8e3-a5eadb467e67" providerId="ADAL" clId="{DF26460D-D60F-4132-A236-2B5480D9BE9C}" dt="2022-01-10T14:13:30.569" v="3238" actId="14100"/>
          <ac:cxnSpMkLst>
            <pc:docMk/>
            <pc:sldMk cId="1567302227" sldId="492"/>
            <ac:cxnSpMk id="113" creationId="{1F34DF2B-A68A-44C4-B17C-3F719AEB971A}"/>
          </ac:cxnSpMkLst>
        </pc:cxnChg>
        <pc:cxnChg chg="add mod">
          <ac:chgData name="Balaban, Ebru" userId="b9c84f01-7f7b-4ee6-a8e3-a5eadb467e67" providerId="ADAL" clId="{DF26460D-D60F-4132-A236-2B5480D9BE9C}" dt="2022-01-10T14:49:58.326" v="3555" actId="208"/>
          <ac:cxnSpMkLst>
            <pc:docMk/>
            <pc:sldMk cId="1567302227" sldId="492"/>
            <ac:cxnSpMk id="148" creationId="{47C79F44-22CF-4A0B-B7A6-D219CD2C28C6}"/>
          </ac:cxnSpMkLst>
        </pc:cxnChg>
        <pc:cxnChg chg="add mod">
          <ac:chgData name="Balaban, Ebru" userId="b9c84f01-7f7b-4ee6-a8e3-a5eadb467e67" providerId="ADAL" clId="{DF26460D-D60F-4132-A236-2B5480D9BE9C}" dt="2022-01-10T17:32:22.418" v="7380" actId="14100"/>
          <ac:cxnSpMkLst>
            <pc:docMk/>
            <pc:sldMk cId="1567302227" sldId="492"/>
            <ac:cxnSpMk id="149" creationId="{98F9CB21-0688-43B9-BCA0-F5C27BBC0F95}"/>
          </ac:cxnSpMkLst>
        </pc:cxnChg>
        <pc:cxnChg chg="add mod">
          <ac:chgData name="Balaban, Ebru" userId="b9c84f01-7f7b-4ee6-a8e3-a5eadb467e67" providerId="ADAL" clId="{DF26460D-D60F-4132-A236-2B5480D9BE9C}" dt="2022-01-10T14:49:58.326" v="3555" actId="208"/>
          <ac:cxnSpMkLst>
            <pc:docMk/>
            <pc:sldMk cId="1567302227" sldId="492"/>
            <ac:cxnSpMk id="150" creationId="{6D09DAEF-E753-4B89-B728-385C9DA572A3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198" creationId="{92C2C8F9-AB5D-41E2-8AE7-3C6C69B30818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03" creationId="{5431DF54-3F48-45CA-9FD6-16C7631E337B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05" creationId="{E2DD4BD5-2C9C-4EDF-A075-BF3E8AA5D3E9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06" creationId="{633EA90E-1FA4-46AE-B875-69C3341D87CF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08" creationId="{E6C2A247-42BA-4955-BBCE-2614FC3F000C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09" creationId="{503C9127-06AE-42D1-8929-365F4E4A90C0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11" creationId="{970AF488-D7E8-485F-AC98-7509FF544905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16" creationId="{761425EE-6C06-42EE-BEF9-9C807F31F8EE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17" creationId="{417660A5-7038-430A-98A6-C22A4772D114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18" creationId="{9D07A43B-6933-4D97-A1B1-06A161BB7F3A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21" creationId="{6C754B83-FE55-43C4-896D-5DE563FFB5BE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22" creationId="{3B4F154D-7934-4B33-B064-930AA0118AD2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25" creationId="{D6EB3F3D-6F70-4902-B818-84AD685803C3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27" creationId="{76249166-621E-438A-85D3-E8CF80B15121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28" creationId="{A49048CE-374D-43B0-9179-B783AAF353BF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0" creationId="{DFC2C9B3-7003-4726-B504-93FF79127D64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1" creationId="{567DE4EB-088D-4BF2-A030-BA7B501E53BC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2" creationId="{7111FAEF-7472-4E7D-89A0-1A7E43EC154C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4" creationId="{700C4543-55EB-45D7-9C9C-0765471B37BC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5" creationId="{8A295296-4236-472F-B220-4D06B0EB3017}"/>
          </ac:cxnSpMkLst>
        </pc:cxnChg>
        <pc:cxnChg chg="add del mod">
          <ac:chgData name="Balaban, Ebru" userId="b9c84f01-7f7b-4ee6-a8e3-a5eadb467e67" providerId="ADAL" clId="{DF26460D-D60F-4132-A236-2B5480D9BE9C}" dt="2022-01-10T17:32:41.686" v="7384"/>
          <ac:cxnSpMkLst>
            <pc:docMk/>
            <pc:sldMk cId="1567302227" sldId="492"/>
            <ac:cxnSpMk id="236" creationId="{FB7A5D8A-A35E-45DF-8BCD-B805EEB151DA}"/>
          </ac:cxnSpMkLst>
        </pc:cxnChg>
      </pc:sldChg>
      <pc:sldChg chg="addSp delSp modSp add mod modShow">
        <pc:chgData name="Balaban, Ebru" userId="b9c84f01-7f7b-4ee6-a8e3-a5eadb467e67" providerId="ADAL" clId="{DF26460D-D60F-4132-A236-2B5480D9BE9C}" dt="2022-01-11T12:12:53.869" v="9502" actId="729"/>
        <pc:sldMkLst>
          <pc:docMk/>
          <pc:sldMk cId="1988257882" sldId="493"/>
        </pc:sldMkLst>
        <pc:spChg chg="mod">
          <ac:chgData name="Balaban, Ebru" userId="b9c84f01-7f7b-4ee6-a8e3-a5eadb467e67" providerId="ADAL" clId="{DF26460D-D60F-4132-A236-2B5480D9BE9C}" dt="2022-01-10T16:03:05.918" v="4630" actId="20577"/>
          <ac:spMkLst>
            <pc:docMk/>
            <pc:sldMk cId="1988257882" sldId="493"/>
            <ac:spMk id="2" creationId="{130DD6B7-557C-4BB4-ADC3-6247AA39A433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3" creationId="{4C8596E3-31F3-4A4A-AEBE-E57784B56A03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8" creationId="{4EFF68AC-88FA-4B2E-9900-AE38641D879C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9" creationId="{45DF2AEB-CA07-4AA5-A5AB-D8F3EDE750AF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0" creationId="{9F191A3D-3A5A-4C47-8FB7-64DE3202395F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1" creationId="{ADF3980B-AE9D-49A4-9214-7209F2A65B35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2" creationId="{80909978-D9D5-42BB-894D-FAF83A5EA675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3" creationId="{4EB61B04-0D99-4D17-B336-5D4A32AF908D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4" creationId="{86425C31-1367-4425-A86A-78F26929A4CC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5" creationId="{D860515F-62C0-40A2-A2D8-910CB9D58E44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6" creationId="{E67791A7-600E-421F-8C0F-9BBA3868721A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7" creationId="{EDB5AC4F-3D37-4511-B929-B5BBE87CE4D6}"/>
          </ac:spMkLst>
        </pc:spChg>
        <pc:spChg chg="del">
          <ac:chgData name="Balaban, Ebru" userId="b9c84f01-7f7b-4ee6-a8e3-a5eadb467e67" providerId="ADAL" clId="{DF26460D-D60F-4132-A236-2B5480D9BE9C}" dt="2022-01-10T13:24:37.986" v="1917" actId="478"/>
          <ac:spMkLst>
            <pc:docMk/>
            <pc:sldMk cId="1988257882" sldId="493"/>
            <ac:spMk id="18" creationId="{8706368F-CCDB-461F-AFB5-8A541A82F7FB}"/>
          </ac:spMkLst>
        </pc:spChg>
        <pc:spChg chg="add mod">
          <ac:chgData name="Balaban, Ebru" userId="b9c84f01-7f7b-4ee6-a8e3-a5eadb467e67" providerId="ADAL" clId="{DF26460D-D60F-4132-A236-2B5480D9BE9C}" dt="2022-01-10T13:38:19.467" v="2389" actId="1076"/>
          <ac:spMkLst>
            <pc:docMk/>
            <pc:sldMk cId="1988257882" sldId="493"/>
            <ac:spMk id="19" creationId="{7759E986-EE1F-476C-A9ED-CC109413880F}"/>
          </ac:spMkLst>
        </pc:spChg>
        <pc:spChg chg="add mod">
          <ac:chgData name="Balaban, Ebru" userId="b9c84f01-7f7b-4ee6-a8e3-a5eadb467e67" providerId="ADAL" clId="{DF26460D-D60F-4132-A236-2B5480D9BE9C}" dt="2022-01-10T13:33:32.995" v="2215" actId="14100"/>
          <ac:spMkLst>
            <pc:docMk/>
            <pc:sldMk cId="1988257882" sldId="493"/>
            <ac:spMk id="20" creationId="{1BDBAEC8-55F9-46A3-B72D-ED9DBE08E5FB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21" creationId="{5C71B1C0-C63E-4303-AD1B-B47D86165914}"/>
          </ac:spMkLst>
        </pc:spChg>
        <pc:spChg chg="add mod">
          <ac:chgData name="Balaban, Ebru" userId="b9c84f01-7f7b-4ee6-a8e3-a5eadb467e67" providerId="ADAL" clId="{DF26460D-D60F-4132-A236-2B5480D9BE9C}" dt="2022-01-10T13:35:30.565" v="2315" actId="1076"/>
          <ac:spMkLst>
            <pc:docMk/>
            <pc:sldMk cId="1988257882" sldId="493"/>
            <ac:spMk id="22" creationId="{C327FDDE-3BB4-44B8-8107-895C8F1026FA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23" creationId="{41BD84C5-CE06-4B75-8FFD-012CF10F09CB}"/>
          </ac:spMkLst>
        </pc:spChg>
        <pc:spChg chg="add del mod">
          <ac:chgData name="Balaban, Ebru" userId="b9c84f01-7f7b-4ee6-a8e3-a5eadb467e67" providerId="ADAL" clId="{DF26460D-D60F-4132-A236-2B5480D9BE9C}" dt="2022-01-10T13:38:16.193" v="2388" actId="478"/>
          <ac:spMkLst>
            <pc:docMk/>
            <pc:sldMk cId="1988257882" sldId="493"/>
            <ac:spMk id="24" creationId="{13D33D24-EE61-4880-BBE2-1A830D9EA286}"/>
          </ac:spMkLst>
        </pc:spChg>
        <pc:spChg chg="add mod">
          <ac:chgData name="Balaban, Ebru" userId="b9c84f01-7f7b-4ee6-a8e3-a5eadb467e67" providerId="ADAL" clId="{DF26460D-D60F-4132-A236-2B5480D9BE9C}" dt="2022-01-10T13:41:26.507" v="2438" actId="1076"/>
          <ac:spMkLst>
            <pc:docMk/>
            <pc:sldMk cId="1988257882" sldId="493"/>
            <ac:spMk id="25" creationId="{D2D4B459-1BC3-49AD-88C4-2E0A425E4F05}"/>
          </ac:spMkLst>
        </pc:spChg>
        <pc:spChg chg="add del mod">
          <ac:chgData name="Balaban, Ebru" userId="b9c84f01-7f7b-4ee6-a8e3-a5eadb467e67" providerId="ADAL" clId="{DF26460D-D60F-4132-A236-2B5480D9BE9C}" dt="2022-01-10T13:35:48.760" v="2328" actId="478"/>
          <ac:spMkLst>
            <pc:docMk/>
            <pc:sldMk cId="1988257882" sldId="493"/>
            <ac:spMk id="26" creationId="{D818D47F-F642-4AE8-B4DB-13FCE125EB56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27" creationId="{1120168A-5E86-4403-BFE7-8BBB92DB98C3}"/>
          </ac:spMkLst>
        </pc:spChg>
        <pc:spChg chg="add mod">
          <ac:chgData name="Balaban, Ebru" userId="b9c84f01-7f7b-4ee6-a8e3-a5eadb467e67" providerId="ADAL" clId="{DF26460D-D60F-4132-A236-2B5480D9BE9C}" dt="2022-01-10T13:31:07.136" v="2106" actId="1076"/>
          <ac:spMkLst>
            <pc:docMk/>
            <pc:sldMk cId="1988257882" sldId="493"/>
            <ac:spMk id="28" creationId="{B8785E25-CC6F-49C5-8123-809E32003CA2}"/>
          </ac:spMkLst>
        </pc:spChg>
        <pc:spChg chg="add mod">
          <ac:chgData name="Balaban, Ebru" userId="b9c84f01-7f7b-4ee6-a8e3-a5eadb467e67" providerId="ADAL" clId="{DF26460D-D60F-4132-A236-2B5480D9BE9C}" dt="2022-01-10T13:28:08.154" v="2076" actId="20577"/>
          <ac:spMkLst>
            <pc:docMk/>
            <pc:sldMk cId="1988257882" sldId="493"/>
            <ac:spMk id="29" creationId="{FD78A652-0ED6-4546-A08C-ED30F11922EB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30" creationId="{B635722C-133B-4BEC-908C-D6F509A77EB1}"/>
          </ac:spMkLst>
        </pc:spChg>
        <pc:spChg chg="add mod">
          <ac:chgData name="Balaban, Ebru" userId="b9c84f01-7f7b-4ee6-a8e3-a5eadb467e67" providerId="ADAL" clId="{DF26460D-D60F-4132-A236-2B5480D9BE9C}" dt="2022-01-10T13:26:29.052" v="2074" actId="20577"/>
          <ac:spMkLst>
            <pc:docMk/>
            <pc:sldMk cId="1988257882" sldId="493"/>
            <ac:spMk id="31" creationId="{11F65B11-8114-4777-872F-68BA3346525E}"/>
          </ac:spMkLst>
        </pc:spChg>
        <pc:spChg chg="add mod">
          <ac:chgData name="Balaban, Ebru" userId="b9c84f01-7f7b-4ee6-a8e3-a5eadb467e67" providerId="ADAL" clId="{DF26460D-D60F-4132-A236-2B5480D9BE9C}" dt="2022-01-10T13:29:59.114" v="2085" actId="1076"/>
          <ac:spMkLst>
            <pc:docMk/>
            <pc:sldMk cId="1988257882" sldId="493"/>
            <ac:spMk id="32" creationId="{9520733F-1D1D-4CF0-A150-71454B5C3F7A}"/>
          </ac:spMkLst>
        </pc:spChg>
        <pc:spChg chg="add mod">
          <ac:chgData name="Balaban, Ebru" userId="b9c84f01-7f7b-4ee6-a8e3-a5eadb467e67" providerId="ADAL" clId="{DF26460D-D60F-4132-A236-2B5480D9BE9C}" dt="2022-01-10T13:28:18.584" v="2079" actId="1076"/>
          <ac:spMkLst>
            <pc:docMk/>
            <pc:sldMk cId="1988257882" sldId="493"/>
            <ac:spMk id="33" creationId="{BDF378C8-B723-455C-9CF3-3A39324064F0}"/>
          </ac:spMkLst>
        </pc:spChg>
        <pc:spChg chg="add mod">
          <ac:chgData name="Balaban, Ebru" userId="b9c84f01-7f7b-4ee6-a8e3-a5eadb467e67" providerId="ADAL" clId="{DF26460D-D60F-4132-A236-2B5480D9BE9C}" dt="2022-01-10T13:36:41.711" v="2362" actId="1076"/>
          <ac:spMkLst>
            <pc:docMk/>
            <pc:sldMk cId="1988257882" sldId="493"/>
            <ac:spMk id="34" creationId="{DE543BF8-24E1-473C-B82A-7B955BFD01F2}"/>
          </ac:spMkLst>
        </pc:spChg>
        <pc:spChg chg="add del mod">
          <ac:chgData name="Balaban, Ebru" userId="b9c84f01-7f7b-4ee6-a8e3-a5eadb467e67" providerId="ADAL" clId="{DF26460D-D60F-4132-A236-2B5480D9BE9C}" dt="2022-01-10T13:37:54.147" v="2365" actId="478"/>
          <ac:spMkLst>
            <pc:docMk/>
            <pc:sldMk cId="1988257882" sldId="493"/>
            <ac:spMk id="35" creationId="{2E931DF6-C3B6-4723-BF8C-D9D8BF52A34A}"/>
          </ac:spMkLst>
        </pc:spChg>
        <pc:spChg chg="add mod">
          <ac:chgData name="Balaban, Ebru" userId="b9c84f01-7f7b-4ee6-a8e3-a5eadb467e67" providerId="ADAL" clId="{DF26460D-D60F-4132-A236-2B5480D9BE9C}" dt="2022-01-10T13:31:21.722" v="2108" actId="1076"/>
          <ac:spMkLst>
            <pc:docMk/>
            <pc:sldMk cId="1988257882" sldId="493"/>
            <ac:spMk id="36" creationId="{B7E78081-4FFC-48F6-8FD2-B94C5F79FF39}"/>
          </ac:spMkLst>
        </pc:spChg>
        <pc:spChg chg="add mod">
          <ac:chgData name="Balaban, Ebru" userId="b9c84f01-7f7b-4ee6-a8e3-a5eadb467e67" providerId="ADAL" clId="{DF26460D-D60F-4132-A236-2B5480D9BE9C}" dt="2022-01-10T13:35:54.421" v="2332" actId="1076"/>
          <ac:spMkLst>
            <pc:docMk/>
            <pc:sldMk cId="1988257882" sldId="493"/>
            <ac:spMk id="37" creationId="{814B3F0B-7726-4958-9ECA-E0569E6F2501}"/>
          </ac:spMkLst>
        </pc:spChg>
        <pc:spChg chg="add mod">
          <ac:chgData name="Balaban, Ebru" userId="b9c84f01-7f7b-4ee6-a8e3-a5eadb467e67" providerId="ADAL" clId="{DF26460D-D60F-4132-A236-2B5480D9BE9C}" dt="2022-01-10T15:03:35.865" v="3603" actId="20577"/>
          <ac:spMkLst>
            <pc:docMk/>
            <pc:sldMk cId="1988257882" sldId="493"/>
            <ac:spMk id="38" creationId="{B1BF8B03-4F21-47EC-B6DA-C43A5EF4898E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39" creationId="{47732070-DC28-4B48-A813-2B516633E7CE}"/>
          </ac:spMkLst>
        </pc:spChg>
        <pc:spChg chg="add mod">
          <ac:chgData name="Balaban, Ebru" userId="b9c84f01-7f7b-4ee6-a8e3-a5eadb467e67" providerId="ADAL" clId="{DF26460D-D60F-4132-A236-2B5480D9BE9C}" dt="2022-01-10T13:35:19.248" v="2312" actId="20577"/>
          <ac:spMkLst>
            <pc:docMk/>
            <pc:sldMk cId="1988257882" sldId="493"/>
            <ac:spMk id="40" creationId="{25758AB3-6762-4C76-9A8B-FFACE79C4593}"/>
          </ac:spMkLst>
        </pc:spChg>
        <pc:spChg chg="add mod">
          <ac:chgData name="Balaban, Ebru" userId="b9c84f01-7f7b-4ee6-a8e3-a5eadb467e67" providerId="ADAL" clId="{DF26460D-D60F-4132-A236-2B5480D9BE9C}" dt="2022-01-10T13:24:43.302" v="1918"/>
          <ac:spMkLst>
            <pc:docMk/>
            <pc:sldMk cId="1988257882" sldId="493"/>
            <ac:spMk id="41" creationId="{46AF72CF-FACF-4F1A-B412-71E85CDBE771}"/>
          </ac:spMkLst>
        </pc:spChg>
        <pc:spChg chg="add mod">
          <ac:chgData name="Balaban, Ebru" userId="b9c84f01-7f7b-4ee6-a8e3-a5eadb467e67" providerId="ADAL" clId="{DF26460D-D60F-4132-A236-2B5480D9BE9C}" dt="2022-01-10T16:17:37.405" v="5165" actId="20577"/>
          <ac:spMkLst>
            <pc:docMk/>
            <pc:sldMk cId="1988257882" sldId="493"/>
            <ac:spMk id="42" creationId="{C3AA9A16-A6A8-4754-9EFF-9B1CC79D473A}"/>
          </ac:spMkLst>
        </pc:spChg>
        <pc:spChg chg="add mod">
          <ac:chgData name="Balaban, Ebru" userId="b9c84f01-7f7b-4ee6-a8e3-a5eadb467e67" providerId="ADAL" clId="{DF26460D-D60F-4132-A236-2B5480D9BE9C}" dt="2022-01-10T13:32:31.690" v="2138" actId="20577"/>
          <ac:spMkLst>
            <pc:docMk/>
            <pc:sldMk cId="1988257882" sldId="493"/>
            <ac:spMk id="43" creationId="{AFFCF463-DBBB-42B6-BA7E-556020641203}"/>
          </ac:spMkLst>
        </pc:spChg>
        <pc:spChg chg="add del mod">
          <ac:chgData name="Balaban, Ebru" userId="b9c84f01-7f7b-4ee6-a8e3-a5eadb467e67" providerId="ADAL" clId="{DF26460D-D60F-4132-A236-2B5480D9BE9C}" dt="2022-01-10T13:37:42.794" v="2363" actId="478"/>
          <ac:spMkLst>
            <pc:docMk/>
            <pc:sldMk cId="1988257882" sldId="493"/>
            <ac:spMk id="44" creationId="{646625E6-5867-49C3-A95A-EB256094A2CD}"/>
          </ac:spMkLst>
        </pc:spChg>
        <pc:spChg chg="add mod">
          <ac:chgData name="Balaban, Ebru" userId="b9c84f01-7f7b-4ee6-a8e3-a5eadb467e67" providerId="ADAL" clId="{DF26460D-D60F-4132-A236-2B5480D9BE9C}" dt="2022-01-10T13:38:08.788" v="2386" actId="1076"/>
          <ac:spMkLst>
            <pc:docMk/>
            <pc:sldMk cId="1988257882" sldId="493"/>
            <ac:spMk id="45" creationId="{C0DE9334-A355-43CE-91B7-4E492A7B649D}"/>
          </ac:spMkLst>
        </pc:spChg>
        <pc:spChg chg="add mod">
          <ac:chgData name="Balaban, Ebru" userId="b9c84f01-7f7b-4ee6-a8e3-a5eadb467e67" providerId="ADAL" clId="{DF26460D-D60F-4132-A236-2B5480D9BE9C}" dt="2022-01-10T13:36:26.393" v="2361" actId="20577"/>
          <ac:spMkLst>
            <pc:docMk/>
            <pc:sldMk cId="1988257882" sldId="493"/>
            <ac:spMk id="46" creationId="{E7CC170E-EEB7-46E3-87D1-CC49130AE71C}"/>
          </ac:spMkLst>
        </pc:spChg>
        <pc:spChg chg="add mod">
          <ac:chgData name="Balaban, Ebru" userId="b9c84f01-7f7b-4ee6-a8e3-a5eadb467e67" providerId="ADAL" clId="{DF26460D-D60F-4132-A236-2B5480D9BE9C}" dt="2022-01-10T13:38:04.184" v="2385" actId="20577"/>
          <ac:spMkLst>
            <pc:docMk/>
            <pc:sldMk cId="1988257882" sldId="493"/>
            <ac:spMk id="47" creationId="{3FB11A3E-2504-46B3-839C-DB1EB121F393}"/>
          </ac:spMkLst>
        </pc:spChg>
        <pc:picChg chg="mod">
          <ac:chgData name="Balaban, Ebru" userId="b9c84f01-7f7b-4ee6-a8e3-a5eadb467e67" providerId="ADAL" clId="{DF26460D-D60F-4132-A236-2B5480D9BE9C}" dt="2022-01-10T13:35:51.110" v="2330" actId="1076"/>
          <ac:picMkLst>
            <pc:docMk/>
            <pc:sldMk cId="1988257882" sldId="493"/>
            <ac:picMk id="1026" creationId="{52976129-A184-4AAC-9B65-1C7E09C9C398}"/>
          </ac:picMkLst>
        </pc:picChg>
      </pc:sldChg>
      <pc:sldChg chg="add del">
        <pc:chgData name="Balaban, Ebru" userId="b9c84f01-7f7b-4ee6-a8e3-a5eadb467e67" providerId="ADAL" clId="{DF26460D-D60F-4132-A236-2B5480D9BE9C}" dt="2022-01-10T12:27:07.736" v="391" actId="47"/>
        <pc:sldMkLst>
          <pc:docMk/>
          <pc:sldMk cId="3491116489" sldId="493"/>
        </pc:sldMkLst>
      </pc:sldChg>
      <pc:sldChg chg="addSp delSp modSp new del">
        <pc:chgData name="Balaban, Ebru" userId="b9c84f01-7f7b-4ee6-a8e3-a5eadb467e67" providerId="ADAL" clId="{DF26460D-D60F-4132-A236-2B5480D9BE9C}" dt="2022-01-10T14:17:29.964" v="3372" actId="47"/>
        <pc:sldMkLst>
          <pc:docMk/>
          <pc:sldMk cId="3312230559" sldId="494"/>
        </pc:sldMkLst>
        <pc:spChg chg="del">
          <ac:chgData name="Balaban, Ebru" userId="b9c84f01-7f7b-4ee6-a8e3-a5eadb467e67" providerId="ADAL" clId="{DF26460D-D60F-4132-A236-2B5480D9BE9C}" dt="2022-01-10T13:40:07.096" v="2436" actId="478"/>
          <ac:spMkLst>
            <pc:docMk/>
            <pc:sldMk cId="3312230559" sldId="494"/>
            <ac:spMk id="3" creationId="{0452AC9A-DA08-474A-8889-11AB9ED0AEEC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7" creationId="{EDB58A3E-FA5E-40AC-B862-3B0C147BDFB1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8" creationId="{90676A9C-0A3C-4013-9EBF-D621819B8DB5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9" creationId="{E8E0C079-A1A3-43EC-BBB0-44415CC51E9A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0" creationId="{DC3C3E6C-655C-4F13-8104-DC691E9BE726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1" creationId="{1F2E8B1D-3041-48D8-9FB3-E9C8296D767A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2" creationId="{C27D3AA9-A299-4FB7-9DA0-08AB1B682859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3" creationId="{8BE3B2F5-44C5-437F-8906-4567FAE3BD61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4" creationId="{3BC9D59D-88F4-459A-B967-DAE859AB00FD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5" creationId="{6CB51722-BA17-4A5D-84F6-9F097B7362A7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6" creationId="{06725AA4-A8EB-42DC-B1A8-E1E2D78F608D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7" creationId="{2DE11F4F-CBD1-4945-9A7B-C5641A73CEAC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8" creationId="{AD5A4853-5E97-430B-9519-ABA72BEF9717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19" creationId="{2576A425-9D8F-4289-95F3-6AE0FD1E56FD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1" creationId="{E9BB0C71-F3C0-4CB5-A165-C75F2D7D56EE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2" creationId="{52A5A912-8C6D-4CDA-AC01-8F4F496312D8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3" creationId="{209019BB-F8B4-428D-BEC9-5850578B9D41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4" creationId="{D694EC3E-F599-45F5-A52D-E72B495E7F9E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5" creationId="{C0EDFBCC-17D3-4056-9963-1F1D6990F324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6" creationId="{99F91324-83EE-4CA8-8DA7-130719A58B4D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8" creationId="{69EA224D-8FE7-4936-B39C-65829A6963FB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29" creationId="{D01FA71B-2971-426E-98F2-02721A77AF7B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30" creationId="{17424641-F454-4AA0-814B-B0D755A9F80B}"/>
          </ac:spMkLst>
        </pc:spChg>
        <pc:spChg chg="add mod">
          <ac:chgData name="Balaban, Ebru" userId="b9c84f01-7f7b-4ee6-a8e3-a5eadb467e67" providerId="ADAL" clId="{DF26460D-D60F-4132-A236-2B5480D9BE9C}" dt="2022-01-10T13:40:07.395" v="2437"/>
          <ac:spMkLst>
            <pc:docMk/>
            <pc:sldMk cId="3312230559" sldId="494"/>
            <ac:spMk id="31" creationId="{60E06227-A5AB-4985-B9C4-E7AE6306DB41}"/>
          </ac:spMkLst>
        </pc:spChg>
        <pc:picChg chg="add mod">
          <ac:chgData name="Balaban, Ebru" userId="b9c84f01-7f7b-4ee6-a8e3-a5eadb467e67" providerId="ADAL" clId="{DF26460D-D60F-4132-A236-2B5480D9BE9C}" dt="2022-01-10T13:40:07.395" v="2437"/>
          <ac:picMkLst>
            <pc:docMk/>
            <pc:sldMk cId="3312230559" sldId="494"/>
            <ac:picMk id="6" creationId="{72E52F70-A78A-45BC-BB76-CE22A3B47737}"/>
          </ac:picMkLst>
        </pc:picChg>
        <pc:cxnChg chg="add mod">
          <ac:chgData name="Balaban, Ebru" userId="b9c84f01-7f7b-4ee6-a8e3-a5eadb467e67" providerId="ADAL" clId="{DF26460D-D60F-4132-A236-2B5480D9BE9C}" dt="2022-01-10T13:40:07.395" v="2437"/>
          <ac:cxnSpMkLst>
            <pc:docMk/>
            <pc:sldMk cId="3312230559" sldId="494"/>
            <ac:cxnSpMk id="20" creationId="{BFCE5653-8144-489B-940F-3BBCC66AD442}"/>
          </ac:cxnSpMkLst>
        </pc:cxnChg>
        <pc:cxnChg chg="add mod">
          <ac:chgData name="Balaban, Ebru" userId="b9c84f01-7f7b-4ee6-a8e3-a5eadb467e67" providerId="ADAL" clId="{DF26460D-D60F-4132-A236-2B5480D9BE9C}" dt="2022-01-10T13:40:07.395" v="2437"/>
          <ac:cxnSpMkLst>
            <pc:docMk/>
            <pc:sldMk cId="3312230559" sldId="494"/>
            <ac:cxnSpMk id="27" creationId="{982F5778-D7C5-4DCD-9FB2-7EA5D9D89227}"/>
          </ac:cxnSpMkLst>
        </pc:cxnChg>
      </pc:sldChg>
      <pc:sldChg chg="add del">
        <pc:chgData name="Balaban, Ebru" userId="b9c84f01-7f7b-4ee6-a8e3-a5eadb467e67" providerId="ADAL" clId="{DF26460D-D60F-4132-A236-2B5480D9BE9C}" dt="2022-01-10T12:35:18.035" v="645"/>
        <pc:sldMkLst>
          <pc:docMk/>
          <pc:sldMk cId="3491205619" sldId="494"/>
        </pc:sldMkLst>
      </pc:sldChg>
      <pc:sldChg chg="addSp delSp modSp new mod">
        <pc:chgData name="Balaban, Ebru" userId="b9c84f01-7f7b-4ee6-a8e3-a5eadb467e67" providerId="ADAL" clId="{DF26460D-D60F-4132-A236-2B5480D9BE9C}" dt="2022-01-11T10:31:40.024" v="8528" actId="20577"/>
        <pc:sldMkLst>
          <pc:docMk/>
          <pc:sldMk cId="4219077715" sldId="494"/>
        </pc:sldMkLst>
        <pc:spChg chg="del">
          <ac:chgData name="Balaban, Ebru" userId="b9c84f01-7f7b-4ee6-a8e3-a5eadb467e67" providerId="ADAL" clId="{DF26460D-D60F-4132-A236-2B5480D9BE9C}" dt="2022-01-10T14:22:53.357" v="3378" actId="26606"/>
          <ac:spMkLst>
            <pc:docMk/>
            <pc:sldMk cId="4219077715" sldId="494"/>
            <ac:spMk id="2" creationId="{B31461E4-567A-4F86-BA7A-DC08A0198A71}"/>
          </ac:spMkLst>
        </pc:spChg>
        <pc:spChg chg="del">
          <ac:chgData name="Balaban, Ebru" userId="b9c84f01-7f7b-4ee6-a8e3-a5eadb467e67" providerId="ADAL" clId="{DF26460D-D60F-4132-A236-2B5480D9BE9C}" dt="2022-01-10T14:22:48.102" v="3374" actId="478"/>
          <ac:spMkLst>
            <pc:docMk/>
            <pc:sldMk cId="4219077715" sldId="494"/>
            <ac:spMk id="3" creationId="{D628F8D7-1188-4091-8F6B-31F1B21E83ED}"/>
          </ac:spMkLst>
        </pc:spChg>
        <pc:spChg chg="mod">
          <ac:chgData name="Balaban, Ebru" userId="b9c84f01-7f7b-4ee6-a8e3-a5eadb467e67" providerId="ADAL" clId="{DF26460D-D60F-4132-A236-2B5480D9BE9C}" dt="2022-01-10T14:22:53.357" v="3378" actId="26606"/>
          <ac:spMkLst>
            <pc:docMk/>
            <pc:sldMk cId="4219077715" sldId="494"/>
            <ac:spMk id="4" creationId="{3C6B7716-A758-4D19-AA62-4CC0F9B8FC57}"/>
          </ac:spMkLst>
        </pc:spChg>
        <pc:spChg chg="mod">
          <ac:chgData name="Balaban, Ebru" userId="b9c84f01-7f7b-4ee6-a8e3-a5eadb467e67" providerId="ADAL" clId="{DF26460D-D60F-4132-A236-2B5480D9BE9C}" dt="2022-01-10T14:22:53.357" v="3378" actId="26606"/>
          <ac:spMkLst>
            <pc:docMk/>
            <pc:sldMk cId="4219077715" sldId="494"/>
            <ac:spMk id="5" creationId="{6C8A40C0-9C75-453A-97E3-E7ED9D433D60}"/>
          </ac:spMkLst>
        </pc:spChg>
        <pc:spChg chg="add mod">
          <ac:chgData name="Balaban, Ebru" userId="b9c84f01-7f7b-4ee6-a8e3-a5eadb467e67" providerId="ADAL" clId="{DF26460D-D60F-4132-A236-2B5480D9BE9C}" dt="2022-01-11T10:31:40.024" v="8528" actId="20577"/>
          <ac:spMkLst>
            <pc:docMk/>
            <pc:sldMk cId="4219077715" sldId="494"/>
            <ac:spMk id="8" creationId="{C23A2B79-0A57-40F4-99EB-28FFB9BF9DFB}"/>
          </ac:spMkLst>
        </pc:spChg>
        <pc:spChg chg="add mod">
          <ac:chgData name="Balaban, Ebru" userId="b9c84f01-7f7b-4ee6-a8e3-a5eadb467e67" providerId="ADAL" clId="{DF26460D-D60F-4132-A236-2B5480D9BE9C}" dt="2022-01-11T10:29:31.562" v="8461" actId="313"/>
          <ac:spMkLst>
            <pc:docMk/>
            <pc:sldMk cId="4219077715" sldId="494"/>
            <ac:spMk id="10" creationId="{8656CA90-D334-4685-B41C-F7DD01B01E47}"/>
          </ac:spMkLst>
        </pc:spChg>
        <pc:spChg chg="add mod">
          <ac:chgData name="Balaban, Ebru" userId="b9c84f01-7f7b-4ee6-a8e3-a5eadb467e67" providerId="ADAL" clId="{DF26460D-D60F-4132-A236-2B5480D9BE9C}" dt="2022-01-10T17:13:50.049" v="6461" actId="20577"/>
          <ac:spMkLst>
            <pc:docMk/>
            <pc:sldMk cId="4219077715" sldId="494"/>
            <ac:spMk id="11" creationId="{AA633470-3FEC-4E91-B757-AD86D0A6207B}"/>
          </ac:spMkLst>
        </pc:spChg>
        <pc:spChg chg="add mod">
          <ac:chgData name="Balaban, Ebru" userId="b9c84f01-7f7b-4ee6-a8e3-a5eadb467e67" providerId="ADAL" clId="{DF26460D-D60F-4132-A236-2B5480D9BE9C}" dt="2022-01-10T14:23:34.165" v="3415" actId="404"/>
          <ac:spMkLst>
            <pc:docMk/>
            <pc:sldMk cId="4219077715" sldId="494"/>
            <ac:spMk id="12" creationId="{D94B811C-8F28-4D60-A558-4EF638B69B96}"/>
          </ac:spMkLst>
        </pc:spChg>
        <pc:spChg chg="add mod">
          <ac:chgData name="Balaban, Ebru" userId="b9c84f01-7f7b-4ee6-a8e3-a5eadb467e67" providerId="ADAL" clId="{DF26460D-D60F-4132-A236-2B5480D9BE9C}" dt="2022-01-10T17:11:39.611" v="6304" actId="20577"/>
          <ac:spMkLst>
            <pc:docMk/>
            <pc:sldMk cId="4219077715" sldId="494"/>
            <ac:spMk id="13" creationId="{FEFDDEE9-99DF-492A-B14D-BB727721A532}"/>
          </ac:spMkLst>
        </pc:spChg>
        <pc:spChg chg="add mod">
          <ac:chgData name="Balaban, Ebru" userId="b9c84f01-7f7b-4ee6-a8e3-a5eadb467e67" providerId="ADAL" clId="{DF26460D-D60F-4132-A236-2B5480D9BE9C}" dt="2022-01-11T10:28:24.367" v="8439" actId="20577"/>
          <ac:spMkLst>
            <pc:docMk/>
            <pc:sldMk cId="4219077715" sldId="494"/>
            <ac:spMk id="14" creationId="{6DD0F83B-AEAB-4F14-92B4-C30A58F3836B}"/>
          </ac:spMkLst>
        </pc:spChg>
        <pc:spChg chg="add del mod">
          <ac:chgData name="Balaban, Ebru" userId="b9c84f01-7f7b-4ee6-a8e3-a5eadb467e67" providerId="ADAL" clId="{DF26460D-D60F-4132-A236-2B5480D9BE9C}" dt="2022-01-10T17:25:04.391" v="7202" actId="478"/>
          <ac:spMkLst>
            <pc:docMk/>
            <pc:sldMk cId="4219077715" sldId="494"/>
            <ac:spMk id="15" creationId="{4C90BAEE-8CCB-43C4-A20A-85270CFA5CBE}"/>
          </ac:spMkLst>
        </pc:spChg>
        <pc:spChg chg="add mod">
          <ac:chgData name="Balaban, Ebru" userId="b9c84f01-7f7b-4ee6-a8e3-a5eadb467e67" providerId="ADAL" clId="{DF26460D-D60F-4132-A236-2B5480D9BE9C}" dt="2022-01-10T17:24:32.290" v="7183"/>
          <ac:spMkLst>
            <pc:docMk/>
            <pc:sldMk cId="4219077715" sldId="494"/>
            <ac:spMk id="16" creationId="{AD485FE8-B526-49BA-869C-E7F13F5754D6}"/>
          </ac:spMkLst>
        </pc:spChg>
        <pc:spChg chg="add mod">
          <ac:chgData name="Balaban, Ebru" userId="b9c84f01-7f7b-4ee6-a8e3-a5eadb467e67" providerId="ADAL" clId="{DF26460D-D60F-4132-A236-2B5480D9BE9C}" dt="2022-01-10T17:17:36.997" v="6524" actId="20577"/>
          <ac:spMkLst>
            <pc:docMk/>
            <pc:sldMk cId="4219077715" sldId="494"/>
            <ac:spMk id="17" creationId="{48ECBBD7-DE31-4D4A-9BF4-17065281563A}"/>
          </ac:spMkLst>
        </pc:spChg>
        <pc:spChg chg="add del mod">
          <ac:chgData name="Balaban, Ebru" userId="b9c84f01-7f7b-4ee6-a8e3-a5eadb467e67" providerId="ADAL" clId="{DF26460D-D60F-4132-A236-2B5480D9BE9C}" dt="2022-01-10T17:24:16.915" v="7178"/>
          <ac:spMkLst>
            <pc:docMk/>
            <pc:sldMk cId="4219077715" sldId="494"/>
            <ac:spMk id="18" creationId="{E0F5E042-5457-4E9E-89BE-8BA44FB06DB3}"/>
          </ac:spMkLst>
        </pc:spChg>
        <pc:spChg chg="add mod">
          <ac:chgData name="Balaban, Ebru" userId="b9c84f01-7f7b-4ee6-a8e3-a5eadb467e67" providerId="ADAL" clId="{DF26460D-D60F-4132-A236-2B5480D9BE9C}" dt="2022-01-10T17:25:02.519" v="7201"/>
          <ac:spMkLst>
            <pc:docMk/>
            <pc:sldMk cId="4219077715" sldId="494"/>
            <ac:spMk id="19" creationId="{D13F06A4-4BF4-4961-971F-1A5FE3572D63}"/>
          </ac:spMkLst>
        </pc:spChg>
        <pc:spChg chg="add mod">
          <ac:chgData name="Balaban, Ebru" userId="b9c84f01-7f7b-4ee6-a8e3-a5eadb467e67" providerId="ADAL" clId="{DF26460D-D60F-4132-A236-2B5480D9BE9C}" dt="2022-01-10T17:26:34.905" v="7322" actId="20577"/>
          <ac:spMkLst>
            <pc:docMk/>
            <pc:sldMk cId="4219077715" sldId="494"/>
            <ac:spMk id="20" creationId="{2C82A2F1-E534-4AA9-9CE8-A67A49819419}"/>
          </ac:spMkLst>
        </pc:spChg>
        <pc:picChg chg="add mod ord">
          <ac:chgData name="Balaban, Ebru" userId="b9c84f01-7f7b-4ee6-a8e3-a5eadb467e67" providerId="ADAL" clId="{DF26460D-D60F-4132-A236-2B5480D9BE9C}" dt="2022-01-10T17:01:20.221" v="5897" actId="1076"/>
          <ac:picMkLst>
            <pc:docMk/>
            <pc:sldMk cId="4219077715" sldId="494"/>
            <ac:picMk id="7" creationId="{7902B90C-D334-4E4F-8AD2-12BE984E5856}"/>
          </ac:picMkLst>
        </pc:picChg>
      </pc:sldChg>
      <pc:sldChg chg="modSp add del mod">
        <pc:chgData name="Balaban, Ebru" userId="b9c84f01-7f7b-4ee6-a8e3-a5eadb467e67" providerId="ADAL" clId="{DF26460D-D60F-4132-A236-2B5480D9BE9C}" dt="2022-01-10T16:02:43.211" v="4624" actId="47"/>
        <pc:sldMkLst>
          <pc:docMk/>
          <pc:sldMk cId="2079693992" sldId="495"/>
        </pc:sldMkLst>
        <pc:spChg chg="mod">
          <ac:chgData name="Balaban, Ebru" userId="b9c84f01-7f7b-4ee6-a8e3-a5eadb467e67" providerId="ADAL" clId="{DF26460D-D60F-4132-A236-2B5480D9BE9C}" dt="2022-01-10T15:45:56.177" v="4554" actId="20577"/>
          <ac:spMkLst>
            <pc:docMk/>
            <pc:sldMk cId="2079693992" sldId="495"/>
            <ac:spMk id="12" creationId="{D94B811C-8F28-4D60-A558-4EF638B69B96}"/>
          </ac:spMkLst>
        </pc:spChg>
      </pc:sldChg>
      <pc:sldChg chg="addSp delSp modSp new mod ord modShow">
        <pc:chgData name="Balaban, Ebru" userId="b9c84f01-7f7b-4ee6-a8e3-a5eadb467e67" providerId="ADAL" clId="{DF26460D-D60F-4132-A236-2B5480D9BE9C}" dt="2022-01-11T12:12:57.901" v="9503" actId="729"/>
        <pc:sldMkLst>
          <pc:docMk/>
          <pc:sldMk cId="3728551701" sldId="496"/>
        </pc:sldMkLst>
        <pc:spChg chg="del">
          <ac:chgData name="Balaban, Ebru" userId="b9c84f01-7f7b-4ee6-a8e3-a5eadb467e67" providerId="ADAL" clId="{DF26460D-D60F-4132-A236-2B5480D9BE9C}" dt="2022-01-10T14:52:25.180" v="3560" actId="26606"/>
          <ac:spMkLst>
            <pc:docMk/>
            <pc:sldMk cId="3728551701" sldId="496"/>
            <ac:spMk id="2" creationId="{6368EF99-504D-4F9C-BE91-BC919A02EAF9}"/>
          </ac:spMkLst>
        </pc:spChg>
        <pc:spChg chg="del">
          <ac:chgData name="Balaban, Ebru" userId="b9c84f01-7f7b-4ee6-a8e3-a5eadb467e67" providerId="ADAL" clId="{DF26460D-D60F-4132-A236-2B5480D9BE9C}" dt="2022-01-10T14:52:22.184" v="3558" actId="478"/>
          <ac:spMkLst>
            <pc:docMk/>
            <pc:sldMk cId="3728551701" sldId="496"/>
            <ac:spMk id="3" creationId="{4FB64BD7-65EB-4FE8-94BF-68D8A247E9CF}"/>
          </ac:spMkLst>
        </pc:spChg>
        <pc:spChg chg="mod">
          <ac:chgData name="Balaban, Ebru" userId="b9c84f01-7f7b-4ee6-a8e3-a5eadb467e67" providerId="ADAL" clId="{DF26460D-D60F-4132-A236-2B5480D9BE9C}" dt="2022-01-10T14:52:25.180" v="3560" actId="26606"/>
          <ac:spMkLst>
            <pc:docMk/>
            <pc:sldMk cId="3728551701" sldId="496"/>
            <ac:spMk id="4" creationId="{16E42848-C123-401D-8A12-F21FC2540B59}"/>
          </ac:spMkLst>
        </pc:spChg>
        <pc:spChg chg="mod">
          <ac:chgData name="Balaban, Ebru" userId="b9c84f01-7f7b-4ee6-a8e3-a5eadb467e67" providerId="ADAL" clId="{DF26460D-D60F-4132-A236-2B5480D9BE9C}" dt="2022-01-10T14:52:25.180" v="3560" actId="26606"/>
          <ac:spMkLst>
            <pc:docMk/>
            <pc:sldMk cId="3728551701" sldId="496"/>
            <ac:spMk id="5" creationId="{85E3E44F-19E5-4A3B-8CDC-C18BCCC970EB}"/>
          </ac:spMkLst>
        </pc:spChg>
        <pc:spChg chg="add mod">
          <ac:chgData name="Balaban, Ebru" userId="b9c84f01-7f7b-4ee6-a8e3-a5eadb467e67" providerId="ADAL" clId="{DF26460D-D60F-4132-A236-2B5480D9BE9C}" dt="2022-01-10T16:04:29.187" v="4664" actId="1076"/>
          <ac:spMkLst>
            <pc:docMk/>
            <pc:sldMk cId="3728551701" sldId="496"/>
            <ac:spMk id="8" creationId="{EB27CCB6-B3F4-4276-90F3-D7611216E88E}"/>
          </ac:spMkLst>
        </pc:spChg>
        <pc:spChg chg="add mod">
          <ac:chgData name="Balaban, Ebru" userId="b9c84f01-7f7b-4ee6-a8e3-a5eadb467e67" providerId="ADAL" clId="{DF26460D-D60F-4132-A236-2B5480D9BE9C}" dt="2022-01-10T16:03:28.745" v="4651" actId="20577"/>
          <ac:spMkLst>
            <pc:docMk/>
            <pc:sldMk cId="3728551701" sldId="496"/>
            <ac:spMk id="12" creationId="{96BF4583-3367-4B01-B49C-84B1042B0313}"/>
          </ac:spMkLst>
        </pc:spChg>
        <pc:graphicFrameChg chg="del modGraphic">
          <ac:chgData name="Balaban, Ebru" userId="b9c84f01-7f7b-4ee6-a8e3-a5eadb467e67" providerId="ADAL" clId="{DF26460D-D60F-4132-A236-2B5480D9BE9C}" dt="2022-01-11T10:02:17.834" v="8133" actId="478"/>
          <ac:graphicFrameMkLst>
            <pc:docMk/>
            <pc:sldMk cId="3728551701" sldId="496"/>
            <ac:graphicFrameMk id="3" creationId="{FDCE57E9-3DA7-4AD0-A996-9FC8DB87C69D}"/>
          </ac:graphicFrameMkLst>
        </pc:graphicFrameChg>
        <pc:graphicFrameChg chg="add mod modGraphic">
          <ac:chgData name="Balaban, Ebru" userId="b9c84f01-7f7b-4ee6-a8e3-a5eadb467e67" providerId="ADAL" clId="{DF26460D-D60F-4132-A236-2B5480D9BE9C}" dt="2022-01-11T10:25:04.657" v="8427" actId="20577"/>
          <ac:graphicFrameMkLst>
            <pc:docMk/>
            <pc:sldMk cId="3728551701" sldId="496"/>
            <ac:graphicFrameMk id="9" creationId="{769C4D86-6F4B-4453-AA72-A01334D4C601}"/>
          </ac:graphicFrameMkLst>
        </pc:graphicFrameChg>
        <pc:picChg chg="add mod ord">
          <ac:chgData name="Balaban, Ebru" userId="b9c84f01-7f7b-4ee6-a8e3-a5eadb467e67" providerId="ADAL" clId="{DF26460D-D60F-4132-A236-2B5480D9BE9C}" dt="2022-01-10T14:52:49.487" v="3567" actId="1076"/>
          <ac:picMkLst>
            <pc:docMk/>
            <pc:sldMk cId="3728551701" sldId="496"/>
            <ac:picMk id="7" creationId="{E7E6800A-7085-4496-8B24-DFC1ED2FBA0E}"/>
          </ac:picMkLst>
        </pc:picChg>
      </pc:sldChg>
      <pc:sldChg chg="addSp delSp modSp add mod ord">
        <pc:chgData name="Balaban, Ebru" userId="b9c84f01-7f7b-4ee6-a8e3-a5eadb467e67" providerId="ADAL" clId="{DF26460D-D60F-4132-A236-2B5480D9BE9C}" dt="2022-01-10T17:28:35.364" v="7348" actId="255"/>
        <pc:sldMkLst>
          <pc:docMk/>
          <pc:sldMk cId="3387724358" sldId="497"/>
        </pc:sldMkLst>
        <pc:spChg chg="mod">
          <ac:chgData name="Balaban, Ebru" userId="b9c84f01-7f7b-4ee6-a8e3-a5eadb467e67" providerId="ADAL" clId="{DF26460D-D60F-4132-A236-2B5480D9BE9C}" dt="2022-01-10T17:28:35.364" v="7348" actId="255"/>
          <ac:spMkLst>
            <pc:docMk/>
            <pc:sldMk cId="3387724358" sldId="497"/>
            <ac:spMk id="2" creationId="{130DD6B7-557C-4BB4-ADC3-6247AA39A433}"/>
          </ac:spMkLst>
        </pc:spChg>
        <pc:spChg chg="mod">
          <ac:chgData name="Balaban, Ebru" userId="b9c84f01-7f7b-4ee6-a8e3-a5eadb467e67" providerId="ADAL" clId="{DF26460D-D60F-4132-A236-2B5480D9BE9C}" dt="2022-01-10T15:44:53.923" v="4517" actId="20577"/>
          <ac:spMkLst>
            <pc:docMk/>
            <pc:sldMk cId="3387724358" sldId="497"/>
            <ac:spMk id="19" creationId="{7759E986-EE1F-476C-A9ED-CC109413880F}"/>
          </ac:spMkLst>
        </pc:spChg>
        <pc:spChg chg="mod">
          <ac:chgData name="Balaban, Ebru" userId="b9c84f01-7f7b-4ee6-a8e3-a5eadb467e67" providerId="ADAL" clId="{DF26460D-D60F-4132-A236-2B5480D9BE9C}" dt="2022-01-10T15:42:51.658" v="4391" actId="20577"/>
          <ac:spMkLst>
            <pc:docMk/>
            <pc:sldMk cId="3387724358" sldId="497"/>
            <ac:spMk id="20" creationId="{1BDBAEC8-55F9-46A3-B72D-ED9DBE08E5FB}"/>
          </ac:spMkLst>
        </pc:spChg>
        <pc:spChg chg="mod">
          <ac:chgData name="Balaban, Ebru" userId="b9c84f01-7f7b-4ee6-a8e3-a5eadb467e67" providerId="ADAL" clId="{DF26460D-D60F-4132-A236-2B5480D9BE9C}" dt="2022-01-10T15:45:33.049" v="4542" actId="1036"/>
          <ac:spMkLst>
            <pc:docMk/>
            <pc:sldMk cId="3387724358" sldId="497"/>
            <ac:spMk id="21" creationId="{5C71B1C0-C63E-4303-AD1B-B47D86165914}"/>
          </ac:spMkLst>
        </pc:spChg>
        <pc:spChg chg="del">
          <ac:chgData name="Balaban, Ebru" userId="b9c84f01-7f7b-4ee6-a8e3-a5eadb467e67" providerId="ADAL" clId="{DF26460D-D60F-4132-A236-2B5480D9BE9C}" dt="2022-01-10T15:33:32.604" v="4132" actId="478"/>
          <ac:spMkLst>
            <pc:docMk/>
            <pc:sldMk cId="3387724358" sldId="497"/>
            <ac:spMk id="22" creationId="{C327FDDE-3BB4-44B8-8107-895C8F1026FA}"/>
          </ac:spMkLst>
        </pc:spChg>
        <pc:spChg chg="del mod">
          <ac:chgData name="Balaban, Ebru" userId="b9c84f01-7f7b-4ee6-a8e3-a5eadb467e67" providerId="ADAL" clId="{DF26460D-D60F-4132-A236-2B5480D9BE9C}" dt="2022-01-10T15:00:56.168" v="3581" actId="478"/>
          <ac:spMkLst>
            <pc:docMk/>
            <pc:sldMk cId="3387724358" sldId="497"/>
            <ac:spMk id="23" creationId="{41BD84C5-CE06-4B75-8FFD-012CF10F09CB}"/>
          </ac:spMkLst>
        </pc:spChg>
        <pc:spChg chg="mod">
          <ac:chgData name="Balaban, Ebru" userId="b9c84f01-7f7b-4ee6-a8e3-a5eadb467e67" providerId="ADAL" clId="{DF26460D-D60F-4132-A236-2B5480D9BE9C}" dt="2022-01-10T15:36:48.246" v="4340" actId="14100"/>
          <ac:spMkLst>
            <pc:docMk/>
            <pc:sldMk cId="3387724358" sldId="497"/>
            <ac:spMk id="25" creationId="{D2D4B459-1BC3-49AD-88C4-2E0A425E4F05}"/>
          </ac:spMkLst>
        </pc:spChg>
        <pc:spChg chg="del mod">
          <ac:chgData name="Balaban, Ebru" userId="b9c84f01-7f7b-4ee6-a8e3-a5eadb467e67" providerId="ADAL" clId="{DF26460D-D60F-4132-A236-2B5480D9BE9C}" dt="2022-01-10T15:25:36.212" v="3927" actId="478"/>
          <ac:spMkLst>
            <pc:docMk/>
            <pc:sldMk cId="3387724358" sldId="497"/>
            <ac:spMk id="27" creationId="{1120168A-5E86-4403-BFE7-8BBB92DB98C3}"/>
          </ac:spMkLst>
        </pc:spChg>
        <pc:spChg chg="del mod">
          <ac:chgData name="Balaban, Ebru" userId="b9c84f01-7f7b-4ee6-a8e3-a5eadb467e67" providerId="ADAL" clId="{DF26460D-D60F-4132-A236-2B5480D9BE9C}" dt="2022-01-10T15:25:43.070" v="3931" actId="478"/>
          <ac:spMkLst>
            <pc:docMk/>
            <pc:sldMk cId="3387724358" sldId="497"/>
            <ac:spMk id="28" creationId="{B8785E25-CC6F-49C5-8123-809E32003CA2}"/>
          </ac:spMkLst>
        </pc:spChg>
        <pc:spChg chg="mod">
          <ac:chgData name="Balaban, Ebru" userId="b9c84f01-7f7b-4ee6-a8e3-a5eadb467e67" providerId="ADAL" clId="{DF26460D-D60F-4132-A236-2B5480D9BE9C}" dt="2022-01-10T15:08:46.351" v="3679" actId="14100"/>
          <ac:spMkLst>
            <pc:docMk/>
            <pc:sldMk cId="3387724358" sldId="497"/>
            <ac:spMk id="29" creationId="{FD78A652-0ED6-4546-A08C-ED30F11922EB}"/>
          </ac:spMkLst>
        </pc:spChg>
        <pc:spChg chg="mod">
          <ac:chgData name="Balaban, Ebru" userId="b9c84f01-7f7b-4ee6-a8e3-a5eadb467e67" providerId="ADAL" clId="{DF26460D-D60F-4132-A236-2B5480D9BE9C}" dt="2022-01-10T15:15:05.125" v="3757" actId="20577"/>
          <ac:spMkLst>
            <pc:docMk/>
            <pc:sldMk cId="3387724358" sldId="497"/>
            <ac:spMk id="30" creationId="{B635722C-133B-4BEC-908C-D6F509A77EB1}"/>
          </ac:spMkLst>
        </pc:spChg>
        <pc:spChg chg="mod">
          <ac:chgData name="Balaban, Ebru" userId="b9c84f01-7f7b-4ee6-a8e3-a5eadb467e67" providerId="ADAL" clId="{DF26460D-D60F-4132-A236-2B5480D9BE9C}" dt="2022-01-10T15:27:07.724" v="3962" actId="20577"/>
          <ac:spMkLst>
            <pc:docMk/>
            <pc:sldMk cId="3387724358" sldId="497"/>
            <ac:spMk id="31" creationId="{11F65B11-8114-4777-872F-68BA3346525E}"/>
          </ac:spMkLst>
        </pc:spChg>
        <pc:spChg chg="mod">
          <ac:chgData name="Balaban, Ebru" userId="b9c84f01-7f7b-4ee6-a8e3-a5eadb467e67" providerId="ADAL" clId="{DF26460D-D60F-4132-A236-2B5480D9BE9C}" dt="2022-01-10T15:15:13.750" v="3758" actId="1076"/>
          <ac:spMkLst>
            <pc:docMk/>
            <pc:sldMk cId="3387724358" sldId="497"/>
            <ac:spMk id="34" creationId="{DE543BF8-24E1-473C-B82A-7B955BFD01F2}"/>
          </ac:spMkLst>
        </pc:spChg>
        <pc:spChg chg="add mod ord">
          <ac:chgData name="Balaban, Ebru" userId="b9c84f01-7f7b-4ee6-a8e3-a5eadb467e67" providerId="ADAL" clId="{DF26460D-D60F-4132-A236-2B5480D9BE9C}" dt="2022-01-10T15:45:34.342" v="4546" actId="1035"/>
          <ac:spMkLst>
            <pc:docMk/>
            <pc:sldMk cId="3387724358" sldId="497"/>
            <ac:spMk id="35" creationId="{C12182AC-C2AC-427E-AD53-BADE5E806302}"/>
          </ac:spMkLst>
        </pc:spChg>
        <pc:spChg chg="mod">
          <ac:chgData name="Balaban, Ebru" userId="b9c84f01-7f7b-4ee6-a8e3-a5eadb467e67" providerId="ADAL" clId="{DF26460D-D60F-4132-A236-2B5480D9BE9C}" dt="2022-01-10T15:41:10.909" v="4358" actId="1076"/>
          <ac:spMkLst>
            <pc:docMk/>
            <pc:sldMk cId="3387724358" sldId="497"/>
            <ac:spMk id="36" creationId="{B7E78081-4FFC-48F6-8FD2-B94C5F79FF39}"/>
          </ac:spMkLst>
        </pc:spChg>
        <pc:spChg chg="mod">
          <ac:chgData name="Balaban, Ebru" userId="b9c84f01-7f7b-4ee6-a8e3-a5eadb467e67" providerId="ADAL" clId="{DF26460D-D60F-4132-A236-2B5480D9BE9C}" dt="2022-01-10T15:36:37.113" v="4337" actId="14100"/>
          <ac:spMkLst>
            <pc:docMk/>
            <pc:sldMk cId="3387724358" sldId="497"/>
            <ac:spMk id="37" creationId="{814B3F0B-7726-4958-9ECA-E0569E6F2501}"/>
          </ac:spMkLst>
        </pc:spChg>
        <pc:spChg chg="mod">
          <ac:chgData name="Balaban, Ebru" userId="b9c84f01-7f7b-4ee6-a8e3-a5eadb467e67" providerId="ADAL" clId="{DF26460D-D60F-4132-A236-2B5480D9BE9C}" dt="2022-01-10T15:35:12.643" v="4253" actId="1076"/>
          <ac:spMkLst>
            <pc:docMk/>
            <pc:sldMk cId="3387724358" sldId="497"/>
            <ac:spMk id="38" creationId="{B1BF8B03-4F21-47EC-B6DA-C43A5EF4898E}"/>
          </ac:spMkLst>
        </pc:spChg>
        <pc:spChg chg="del">
          <ac:chgData name="Balaban, Ebru" userId="b9c84f01-7f7b-4ee6-a8e3-a5eadb467e67" providerId="ADAL" clId="{DF26460D-D60F-4132-A236-2B5480D9BE9C}" dt="2022-01-10T15:00:52.174" v="3579" actId="478"/>
          <ac:spMkLst>
            <pc:docMk/>
            <pc:sldMk cId="3387724358" sldId="497"/>
            <ac:spMk id="39" creationId="{47732070-DC28-4B48-A813-2B516633E7CE}"/>
          </ac:spMkLst>
        </pc:spChg>
        <pc:spChg chg="del">
          <ac:chgData name="Balaban, Ebru" userId="b9c84f01-7f7b-4ee6-a8e3-a5eadb467e67" providerId="ADAL" clId="{DF26460D-D60F-4132-A236-2B5480D9BE9C}" dt="2022-01-10T15:33:24.867" v="4128" actId="478"/>
          <ac:spMkLst>
            <pc:docMk/>
            <pc:sldMk cId="3387724358" sldId="497"/>
            <ac:spMk id="40" creationId="{25758AB3-6762-4C76-9A8B-FFACE79C4593}"/>
          </ac:spMkLst>
        </pc:spChg>
        <pc:spChg chg="del">
          <ac:chgData name="Balaban, Ebru" userId="b9c84f01-7f7b-4ee6-a8e3-a5eadb467e67" providerId="ADAL" clId="{DF26460D-D60F-4132-A236-2B5480D9BE9C}" dt="2022-01-10T15:00:51.553" v="3578" actId="478"/>
          <ac:spMkLst>
            <pc:docMk/>
            <pc:sldMk cId="3387724358" sldId="497"/>
            <ac:spMk id="41" creationId="{46AF72CF-FACF-4F1A-B412-71E85CDBE771}"/>
          </ac:spMkLst>
        </pc:spChg>
        <pc:spChg chg="mod ord">
          <ac:chgData name="Balaban, Ebru" userId="b9c84f01-7f7b-4ee6-a8e3-a5eadb467e67" providerId="ADAL" clId="{DF26460D-D60F-4132-A236-2B5480D9BE9C}" dt="2022-01-10T16:17:45.256" v="5167" actId="20577"/>
          <ac:spMkLst>
            <pc:docMk/>
            <pc:sldMk cId="3387724358" sldId="497"/>
            <ac:spMk id="42" creationId="{C3AA9A16-A6A8-4754-9EFF-9B1CC79D473A}"/>
          </ac:spMkLst>
        </pc:spChg>
        <pc:spChg chg="add del mod">
          <ac:chgData name="Balaban, Ebru" userId="b9c84f01-7f7b-4ee6-a8e3-a5eadb467e67" providerId="ADAL" clId="{DF26460D-D60F-4132-A236-2B5480D9BE9C}" dt="2022-01-10T15:22:05.101" v="3812" actId="478"/>
          <ac:spMkLst>
            <pc:docMk/>
            <pc:sldMk cId="3387724358" sldId="497"/>
            <ac:spMk id="43" creationId="{FAD3EA4E-0995-432A-A266-F9024F6EAA36}"/>
          </ac:spMkLst>
        </pc:spChg>
        <pc:spChg chg="add del mod">
          <ac:chgData name="Balaban, Ebru" userId="b9c84f01-7f7b-4ee6-a8e3-a5eadb467e67" providerId="ADAL" clId="{DF26460D-D60F-4132-A236-2B5480D9BE9C}" dt="2022-01-10T15:27:35.452" v="3985" actId="478"/>
          <ac:spMkLst>
            <pc:docMk/>
            <pc:sldMk cId="3387724358" sldId="497"/>
            <ac:spMk id="44" creationId="{DDB2C0F6-E56D-42B7-B201-5A6319694AB7}"/>
          </ac:spMkLst>
        </pc:spChg>
        <pc:spChg chg="mod">
          <ac:chgData name="Balaban, Ebru" userId="b9c84f01-7f7b-4ee6-a8e3-a5eadb467e67" providerId="ADAL" clId="{DF26460D-D60F-4132-A236-2B5480D9BE9C}" dt="2022-01-10T15:33:48.516" v="4134" actId="1076"/>
          <ac:spMkLst>
            <pc:docMk/>
            <pc:sldMk cId="3387724358" sldId="497"/>
            <ac:spMk id="45" creationId="{C0DE9334-A355-43CE-91B7-4E492A7B649D}"/>
          </ac:spMkLst>
        </pc:spChg>
        <pc:spChg chg="mod">
          <ac:chgData name="Balaban, Ebru" userId="b9c84f01-7f7b-4ee6-a8e3-a5eadb467e67" providerId="ADAL" clId="{DF26460D-D60F-4132-A236-2B5480D9BE9C}" dt="2022-01-10T15:43:10.652" v="4418" actId="1076"/>
          <ac:spMkLst>
            <pc:docMk/>
            <pc:sldMk cId="3387724358" sldId="497"/>
            <ac:spMk id="46" creationId="{E7CC170E-EEB7-46E3-87D1-CC49130AE71C}"/>
          </ac:spMkLst>
        </pc:spChg>
        <pc:spChg chg="mod">
          <ac:chgData name="Balaban, Ebru" userId="b9c84f01-7f7b-4ee6-a8e3-a5eadb467e67" providerId="ADAL" clId="{DF26460D-D60F-4132-A236-2B5480D9BE9C}" dt="2022-01-10T15:41:22.829" v="4360" actId="1076"/>
          <ac:spMkLst>
            <pc:docMk/>
            <pc:sldMk cId="3387724358" sldId="497"/>
            <ac:spMk id="47" creationId="{3FB11A3E-2504-46B3-839C-DB1EB121F393}"/>
          </ac:spMkLst>
        </pc:spChg>
        <pc:spChg chg="add mod">
          <ac:chgData name="Balaban, Ebru" userId="b9c84f01-7f7b-4ee6-a8e3-a5eadb467e67" providerId="ADAL" clId="{DF26460D-D60F-4132-A236-2B5480D9BE9C}" dt="2022-01-10T15:36:21.612" v="4334" actId="1076"/>
          <ac:spMkLst>
            <pc:docMk/>
            <pc:sldMk cId="3387724358" sldId="497"/>
            <ac:spMk id="48" creationId="{45C24848-28EE-4CE1-8BBE-87EEAB424B56}"/>
          </ac:spMkLst>
        </pc:spChg>
        <pc:picChg chg="mod">
          <ac:chgData name="Balaban, Ebru" userId="b9c84f01-7f7b-4ee6-a8e3-a5eadb467e67" providerId="ADAL" clId="{DF26460D-D60F-4132-A236-2B5480D9BE9C}" dt="2022-01-10T15:35:45.469" v="4258" actId="1076"/>
          <ac:picMkLst>
            <pc:docMk/>
            <pc:sldMk cId="3387724358" sldId="497"/>
            <ac:picMk id="1026" creationId="{52976129-A184-4AAC-9B65-1C7E09C9C398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0:31:49.600" v="8537" actId="20577"/>
        <pc:sldMkLst>
          <pc:docMk/>
          <pc:sldMk cId="930910676" sldId="498"/>
        </pc:sldMkLst>
        <pc:spChg chg="add del mod">
          <ac:chgData name="Balaban, Ebru" userId="b9c84f01-7f7b-4ee6-a8e3-a5eadb467e67" providerId="ADAL" clId="{DF26460D-D60F-4132-A236-2B5480D9BE9C}" dt="2022-01-10T17:18:58.684" v="6626" actId="478"/>
          <ac:spMkLst>
            <pc:docMk/>
            <pc:sldMk cId="930910676" sldId="498"/>
            <ac:spMk id="6" creationId="{8F07856B-612F-487E-9F41-CA0C62CA5BE2}"/>
          </ac:spMkLst>
        </pc:spChg>
        <pc:spChg chg="add mod">
          <ac:chgData name="Balaban, Ebru" userId="b9c84f01-7f7b-4ee6-a8e3-a5eadb467e67" providerId="ADAL" clId="{DF26460D-D60F-4132-A236-2B5480D9BE9C}" dt="2022-01-10T17:20:48.613" v="6725" actId="20577"/>
          <ac:spMkLst>
            <pc:docMk/>
            <pc:sldMk cId="930910676" sldId="498"/>
            <ac:spMk id="8" creationId="{B3E6FBA3-D765-4DE2-88B9-9898007B4CB2}"/>
          </ac:spMkLst>
        </pc:spChg>
        <pc:spChg chg="add mod">
          <ac:chgData name="Balaban, Ebru" userId="b9c84f01-7f7b-4ee6-a8e3-a5eadb467e67" providerId="ADAL" clId="{DF26460D-D60F-4132-A236-2B5480D9BE9C}" dt="2022-01-11T10:31:46.319" v="8529"/>
          <ac:spMkLst>
            <pc:docMk/>
            <pc:sldMk cId="930910676" sldId="498"/>
            <ac:spMk id="9" creationId="{574C223F-32A9-4462-8AF9-B70BA83CD4ED}"/>
          </ac:spMkLst>
        </pc:spChg>
        <pc:spChg chg="add mod">
          <ac:chgData name="Balaban, Ebru" userId="b9c84f01-7f7b-4ee6-a8e3-a5eadb467e67" providerId="ADAL" clId="{DF26460D-D60F-4132-A236-2B5480D9BE9C}" dt="2022-01-10T17:25:41.306" v="7237" actId="20577"/>
          <ac:spMkLst>
            <pc:docMk/>
            <pc:sldMk cId="930910676" sldId="498"/>
            <ac:spMk id="10" creationId="{092D81CB-B604-4615-A8B4-D667365CF777}"/>
          </ac:spMkLst>
        </pc:spChg>
        <pc:spChg chg="add mod">
          <ac:chgData name="Balaban, Ebru" userId="b9c84f01-7f7b-4ee6-a8e3-a5eadb467e67" providerId="ADAL" clId="{DF26460D-D60F-4132-A236-2B5480D9BE9C}" dt="2022-01-10T17:22:07.057" v="6828" actId="14100"/>
          <ac:spMkLst>
            <pc:docMk/>
            <pc:sldMk cId="930910676" sldId="498"/>
            <ac:spMk id="11" creationId="{784501BA-3890-4338-8512-DBF74A634A4A}"/>
          </ac:spMkLst>
        </pc:spChg>
        <pc:spChg chg="mod">
          <ac:chgData name="Balaban, Ebru" userId="b9c84f01-7f7b-4ee6-a8e3-a5eadb467e67" providerId="ADAL" clId="{DF26460D-D60F-4132-A236-2B5480D9BE9C}" dt="2022-01-10T17:28:45.904" v="7349" actId="20577"/>
          <ac:spMkLst>
            <pc:docMk/>
            <pc:sldMk cId="930910676" sldId="498"/>
            <ac:spMk id="12" creationId="{D94B811C-8F28-4D60-A558-4EF638B69B96}"/>
          </ac:spMkLst>
        </pc:spChg>
        <pc:spChg chg="add mod">
          <ac:chgData name="Balaban, Ebru" userId="b9c84f01-7f7b-4ee6-a8e3-a5eadb467e67" providerId="ADAL" clId="{DF26460D-D60F-4132-A236-2B5480D9BE9C}" dt="2022-01-11T10:31:49.600" v="8537" actId="20577"/>
          <ac:spMkLst>
            <pc:docMk/>
            <pc:sldMk cId="930910676" sldId="498"/>
            <ac:spMk id="13" creationId="{0D97A845-6CBC-4100-BE7C-E4ED95BEFE63}"/>
          </ac:spMkLst>
        </pc:spChg>
        <pc:spChg chg="add del mod">
          <ac:chgData name="Balaban, Ebru" userId="b9c84f01-7f7b-4ee6-a8e3-a5eadb467e67" providerId="ADAL" clId="{DF26460D-D60F-4132-A236-2B5480D9BE9C}" dt="2022-01-10T17:25:07.695" v="7203" actId="478"/>
          <ac:spMkLst>
            <pc:docMk/>
            <pc:sldMk cId="930910676" sldId="498"/>
            <ac:spMk id="14" creationId="{9E77E649-EFDD-420E-9F36-EE4F1CC565EB}"/>
          </ac:spMkLst>
        </pc:spChg>
        <pc:spChg chg="add del mod">
          <ac:chgData name="Balaban, Ebru" userId="b9c84f01-7f7b-4ee6-a8e3-a5eadb467e67" providerId="ADAL" clId="{DF26460D-D60F-4132-A236-2B5480D9BE9C}" dt="2022-01-10T17:24:26.810" v="7182"/>
          <ac:spMkLst>
            <pc:docMk/>
            <pc:sldMk cId="930910676" sldId="498"/>
            <ac:spMk id="15" creationId="{B807ACD3-0D75-4C49-BAF9-8039F93D626E}"/>
          </ac:spMkLst>
        </pc:spChg>
        <pc:spChg chg="add mod">
          <ac:chgData name="Balaban, Ebru" userId="b9c84f01-7f7b-4ee6-a8e3-a5eadb467e67" providerId="ADAL" clId="{DF26460D-D60F-4132-A236-2B5480D9BE9C}" dt="2022-01-10T17:18:58.929" v="6627"/>
          <ac:spMkLst>
            <pc:docMk/>
            <pc:sldMk cId="930910676" sldId="498"/>
            <ac:spMk id="16" creationId="{321CD3C3-321D-4C5F-A265-1F85E38E2AAA}"/>
          </ac:spMkLst>
        </pc:spChg>
        <pc:spChg chg="add mod">
          <ac:chgData name="Balaban, Ebru" userId="b9c84f01-7f7b-4ee6-a8e3-a5eadb467e67" providerId="ADAL" clId="{DF26460D-D60F-4132-A236-2B5480D9BE9C}" dt="2022-01-10T17:24:20.963" v="7179"/>
          <ac:spMkLst>
            <pc:docMk/>
            <pc:sldMk cId="930910676" sldId="498"/>
            <ac:spMk id="17" creationId="{1AA7828E-A819-4A78-BBA5-D4436981FFDA}"/>
          </ac:spMkLst>
        </pc:spChg>
        <pc:spChg chg="add mod">
          <ac:chgData name="Balaban, Ebru" userId="b9c84f01-7f7b-4ee6-a8e3-a5eadb467e67" providerId="ADAL" clId="{DF26460D-D60F-4132-A236-2B5480D9BE9C}" dt="2022-01-10T17:24:47.183" v="7198" actId="20577"/>
          <ac:spMkLst>
            <pc:docMk/>
            <pc:sldMk cId="930910676" sldId="498"/>
            <ac:spMk id="18" creationId="{EA1E7365-F93F-4DB2-B641-514CCBCBDC90}"/>
          </ac:spMkLst>
        </pc:spChg>
        <pc:spChg chg="add mod">
          <ac:chgData name="Balaban, Ebru" userId="b9c84f01-7f7b-4ee6-a8e3-a5eadb467e67" providerId="ADAL" clId="{DF26460D-D60F-4132-A236-2B5480D9BE9C}" dt="2022-01-10T17:25:13.981" v="7204" actId="1076"/>
          <ac:spMkLst>
            <pc:docMk/>
            <pc:sldMk cId="930910676" sldId="498"/>
            <ac:spMk id="19" creationId="{875CB37E-475D-4CCB-8DB3-44CEC4044230}"/>
          </ac:spMkLst>
        </pc:spChg>
      </pc:sldChg>
      <pc:sldChg chg="modSp del mod">
        <pc:chgData name="Balaban, Ebru" userId="b9c84f01-7f7b-4ee6-a8e3-a5eadb467e67" providerId="ADAL" clId="{DF26460D-D60F-4132-A236-2B5480D9BE9C}" dt="2022-01-11T10:03:41.144" v="8139" actId="47"/>
        <pc:sldMkLst>
          <pc:docMk/>
          <pc:sldMk cId="2230210585" sldId="499"/>
        </pc:sldMkLst>
        <pc:spChg chg="mod">
          <ac:chgData name="Balaban, Ebru" userId="b9c84f01-7f7b-4ee6-a8e3-a5eadb467e67" providerId="ADAL" clId="{DF26460D-D60F-4132-A236-2B5480D9BE9C}" dt="2022-01-10T16:28:20.774" v="5273" actId="20577"/>
          <ac:spMkLst>
            <pc:docMk/>
            <pc:sldMk cId="2230210585" sldId="499"/>
            <ac:spMk id="3" creationId="{10EC5A0F-797E-442C-99DC-93243228C005}"/>
          </ac:spMkLst>
        </pc:spChg>
      </pc:sldChg>
      <pc:sldChg chg="modSp add mod ord modShow">
        <pc:chgData name="Balaban, Ebru" userId="b9c84f01-7f7b-4ee6-a8e3-a5eadb467e67" providerId="ADAL" clId="{DF26460D-D60F-4132-A236-2B5480D9BE9C}" dt="2022-01-11T12:12:59.906" v="9504" actId="729"/>
        <pc:sldMkLst>
          <pc:docMk/>
          <pc:sldMk cId="84453765" sldId="500"/>
        </pc:sldMkLst>
        <pc:spChg chg="mod">
          <ac:chgData name="Balaban, Ebru" userId="b9c84f01-7f7b-4ee6-a8e3-a5eadb467e67" providerId="ADAL" clId="{DF26460D-D60F-4132-A236-2B5480D9BE9C}" dt="2022-01-10T16:03:35.145" v="4654" actId="20577"/>
          <ac:spMkLst>
            <pc:docMk/>
            <pc:sldMk cId="84453765" sldId="500"/>
            <ac:spMk id="12" creationId="{96BF4583-3367-4B01-B49C-84B1042B0313}"/>
          </ac:spMkLst>
        </pc:spChg>
        <pc:graphicFrameChg chg="modGraphic">
          <ac:chgData name="Balaban, Ebru" userId="b9c84f01-7f7b-4ee6-a8e3-a5eadb467e67" providerId="ADAL" clId="{DF26460D-D60F-4132-A236-2B5480D9BE9C}" dt="2022-01-11T10:26:29.167" v="8431" actId="20577"/>
          <ac:graphicFrameMkLst>
            <pc:docMk/>
            <pc:sldMk cId="84453765" sldId="500"/>
            <ac:graphicFrameMk id="2" creationId="{FA90890A-C0CE-41DC-9F45-42A03EB30378}"/>
          </ac:graphicFrameMkLst>
        </pc:graphicFrameChg>
      </pc:sldChg>
      <pc:sldChg chg="modSp add del mod">
        <pc:chgData name="Balaban, Ebru" userId="b9c84f01-7f7b-4ee6-a8e3-a5eadb467e67" providerId="ADAL" clId="{DF26460D-D60F-4132-A236-2B5480D9BE9C}" dt="2022-01-11T11:11:19.601" v="9177" actId="47"/>
        <pc:sldMkLst>
          <pc:docMk/>
          <pc:sldMk cId="3173638403" sldId="501"/>
        </pc:sldMkLst>
        <pc:spChg chg="mod">
          <ac:chgData name="Balaban, Ebru" userId="b9c84f01-7f7b-4ee6-a8e3-a5eadb467e67" providerId="ADAL" clId="{DF26460D-D60F-4132-A236-2B5480D9BE9C}" dt="2022-01-10T16:20:55.012" v="5226" actId="20577"/>
          <ac:spMkLst>
            <pc:docMk/>
            <pc:sldMk cId="3173638403" sldId="501"/>
            <ac:spMk id="2" creationId="{2A6F5229-3896-41E1-BE37-ABE23B1C2A6C}"/>
          </ac:spMkLst>
        </pc:spChg>
        <pc:spChg chg="mod">
          <ac:chgData name="Balaban, Ebru" userId="b9c84f01-7f7b-4ee6-a8e3-a5eadb467e67" providerId="ADAL" clId="{DF26460D-D60F-4132-A236-2B5480D9BE9C}" dt="2022-01-10T16:20:38.618" v="5208" actId="207"/>
          <ac:spMkLst>
            <pc:docMk/>
            <pc:sldMk cId="3173638403" sldId="501"/>
            <ac:spMk id="3" creationId="{10EC5A0F-797E-442C-99DC-93243228C005}"/>
          </ac:spMkLst>
        </pc:spChg>
      </pc:sldChg>
      <pc:sldChg chg="addSp delSp modSp add del mod">
        <pc:chgData name="Balaban, Ebru" userId="b9c84f01-7f7b-4ee6-a8e3-a5eadb467e67" providerId="ADAL" clId="{DF26460D-D60F-4132-A236-2B5480D9BE9C}" dt="2022-01-11T09:33:54.563" v="8107" actId="47"/>
        <pc:sldMkLst>
          <pc:docMk/>
          <pc:sldMk cId="2946406674" sldId="502"/>
        </pc:sldMkLst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3" creationId="{6D8FCDC0-0DE4-400B-A6DD-E0C70B69C84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7" creationId="{107F2962-94B3-4A5E-8961-CC5A9B68BAF3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2" creationId="{4682871A-2FFD-4DF3-B5D2-9D9ADEC04C32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3" creationId="{B77CD2BD-B173-45AF-B1D6-F431B3BD3438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4" creationId="{C794B24A-72E9-43A6-B152-93792F797BF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5" creationId="{60D95B4A-F6F6-4675-9C1B-26720C821DF5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6" creationId="{25777CCD-CD6C-42D3-8B98-3C3CF728BC55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7" creationId="{59A4B4EE-CA54-4CE7-818B-D3E5FFE386F9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8" creationId="{5207A43F-4D69-447E-BCC1-77A25C5F1D23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9" creationId="{5D700F3A-A887-4458-B187-06B1CD441100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0" creationId="{CF12C52A-851A-4EC5-8527-3BBFB1BEA94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1" creationId="{F16B0B36-9177-469D-A8BF-24F28B467C3D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4" creationId="{3E0973A0-9AAB-445B-97BA-CE41344446D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5" creationId="{26F17602-35E1-4CD0-9771-18AB0EC35EA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6" creationId="{8EB61487-A8FE-4115-B6A9-731060036632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27" creationId="{579227D8-698B-401C-B39F-0A2B53F0B3E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33" creationId="{75C5C619-350D-43DE-B82D-BD7756588BC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34" creationId="{F04CCC70-F11B-44B6-B746-CEC53D34D7A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35" creationId="{CE17B01B-0B7C-4E38-B72B-04D3276277BF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36" creationId="{D1E2F879-42AA-4BBD-BF02-329F8CE4CF00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42" creationId="{DA3564B2-B4D4-46D6-A61B-6BB093985158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51" creationId="{DE8EC2BE-A30C-4D29-958D-BFDEE21FAD2B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60" creationId="{0FB7B00B-CF2F-4F77-AD75-4CBB47AE732C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61" creationId="{12DCDDA4-66F8-44E5-9479-E14F8B66AE31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63" creationId="{1D24C91B-8C42-4F71-8BBC-772A73638754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64" creationId="{0E3CE7BF-4E3E-4423-8B95-D76337E6C882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65" creationId="{51A9CAA4-6D9D-43E0-BC93-A4D370B2FCA6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66" creationId="{9EB7BF44-9AA7-4D30-9655-C9E1D85F6F8D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67" creationId="{4D5EBBF4-AD81-4783-989C-E5948190B02E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68" creationId="{DFD8E3C0-2030-441C-835A-9445487757FE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69" creationId="{F1DC51AC-44AF-40E1-869E-1CCB464D4C4D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0" creationId="{C6F94BE6-0679-4F79-9DB8-A933A01073E3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1" creationId="{B8F7E182-C5E0-4899-885E-D0570F728D04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72" creationId="{5804C710-797B-4813-AD7F-F46CBBA4C0C5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73" creationId="{C8996BD8-A2A2-443B-9231-F680E94A67F4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4" creationId="{A1AF755C-17CE-4F2A-8F59-01D7F69CB8D3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5" creationId="{399AA9F6-AAB2-43D5-A4F7-6C55B4DD2FEF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6" creationId="{E8CA2953-C414-4E5F-98AF-A366885BEC5A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7" creationId="{5A385E7A-3069-46AE-AC67-BD788587A076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8" creationId="{5B07EC3B-6FCB-4F3E-89EA-A352346D2D12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79" creationId="{8DFFDECA-9EEA-4977-86D4-6A0935324AD8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82" creationId="{D7855EDE-6896-4FA1-B1DD-F78CB6743E7B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83" creationId="{A5D1CC98-7174-4DAE-84FC-06BD338E2654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84" creationId="{07C16215-DB70-42CC-9EA8-688FA79FCF84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87" creationId="{14EE963A-EFF2-460C-94F4-D24E974C7F9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88" creationId="{AF12FB2F-332F-4E39-AC07-C6500485BC6B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91" creationId="{799A5E8B-E807-4916-81D1-F5C2FB339A07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92" creationId="{2C505F14-A82B-4064-B313-920C5CEA5DB3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93" creationId="{A7B0EF93-68AF-473B-9094-898943AAA0F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94" creationId="{B58527DE-F98D-4414-906D-FCA96AB6128B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96" creationId="{F1C815A8-9FCE-4906-8A4E-929F7E2385A9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97" creationId="{633225ED-037D-4425-AE6B-83BB9CB44C83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98" creationId="{1652586A-3674-4DA5-B309-2BD9DFAC70D8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01" creationId="{A7AA1474-76E7-4C52-9CE1-3992CCB434E7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05" creationId="{BF94A686-AD48-4FE4-B74D-E0D80DBF21B8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09" creationId="{2FAF790A-5124-498A-9FA9-5EB84255895E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12" creationId="{4288C7D4-9C1E-47EC-AA3F-049C8FCD288E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14" creationId="{031D6B24-6820-4E42-B678-67FB41016980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15" creationId="{8BD1BC3B-2D25-4E7B-ADDC-ACA7BBCF2AFA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16" creationId="{CBD5976B-42CD-4F29-9E08-FA7D876C7452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20" creationId="{02354C91-ABA9-45EA-BC00-DEAF0E7F4C53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21" creationId="{A68F56DF-F21F-4B52-B148-F6F7DF374EFF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24" creationId="{E3D339C0-04DD-4057-BD99-72B848C5AE91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25" creationId="{70DED908-E610-4705-838D-CBE39C628551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27" creationId="{0657E37E-95C8-45A0-B8C4-FC0CBC3A5732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30" creationId="{29160B04-99B7-49C6-A4C7-AC12CF140A6E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32" creationId="{0E6418BE-1D2A-4165-9ED3-3107C6E718BB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35" creationId="{F2413372-5730-4433-AE83-C9FC25858E91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39" creationId="{86474304-4E3B-4C9D-82A8-A590801C7A0D}"/>
          </ac:spMkLst>
        </pc:spChg>
        <pc:spChg chg="add del mod">
          <ac:chgData name="Balaban, Ebru" userId="b9c84f01-7f7b-4ee6-a8e3-a5eadb467e67" providerId="ADAL" clId="{DF26460D-D60F-4132-A236-2B5480D9BE9C}" dt="2022-01-10T17:33:10.444" v="7394"/>
          <ac:spMkLst>
            <pc:docMk/>
            <pc:sldMk cId="2946406674" sldId="502"/>
            <ac:spMk id="140" creationId="{BEB2DE1E-A22B-4CA3-B6E7-6D67437C2E7B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51" creationId="{3B9C533A-4144-4754-B445-62AD75CDD117}"/>
          </ac:spMkLst>
        </pc:spChg>
        <pc:spChg chg="del">
          <ac:chgData name="Balaban, Ebru" userId="b9c84f01-7f7b-4ee6-a8e3-a5eadb467e67" providerId="ADAL" clId="{DF26460D-D60F-4132-A236-2B5480D9BE9C}" dt="2022-01-10T17:32:47.513" v="7386" actId="478"/>
          <ac:spMkLst>
            <pc:docMk/>
            <pc:sldMk cId="2946406674" sldId="502"/>
            <ac:spMk id="152" creationId="{4BB36AF8-4329-4D84-8A1A-E878EA07B824}"/>
          </ac:spMkLst>
        </pc:spChg>
        <pc:picChg chg="add del mod">
          <ac:chgData name="Balaban, Ebru" userId="b9c84f01-7f7b-4ee6-a8e3-a5eadb467e67" providerId="ADAL" clId="{DF26460D-D60F-4132-A236-2B5480D9BE9C}" dt="2022-01-10T17:33:01.923" v="7392" actId="478"/>
          <ac:picMkLst>
            <pc:docMk/>
            <pc:sldMk cId="2946406674" sldId="502"/>
            <ac:picMk id="6" creationId="{070CB710-ABC0-485B-949E-FFC23072F4E2}"/>
          </ac:picMkLst>
        </pc:picChg>
        <pc:picChg chg="add mod">
          <ac:chgData name="Balaban, Ebru" userId="b9c84f01-7f7b-4ee6-a8e3-a5eadb467e67" providerId="ADAL" clId="{DF26460D-D60F-4132-A236-2B5480D9BE9C}" dt="2022-01-10T17:33:16.373" v="7396" actId="1076"/>
          <ac:picMkLst>
            <pc:docMk/>
            <pc:sldMk cId="2946406674" sldId="502"/>
            <ac:picMk id="8" creationId="{FB1D7FD0-8C8F-4C87-944E-1778F29C523C}"/>
          </ac:picMkLst>
        </pc:pic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31" creationId="{01C36C72-FA59-4C94-AEAE-5D151D642E85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39" creationId="{2B719CCA-F2AE-453F-A2E6-C0544856D2DA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43" creationId="{B6E75556-D650-4F09-B7EF-4A85BBB6B5DF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47" creationId="{CDFCB25D-B9F2-4226-BD2A-27FF270D9450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54" creationId="{475C5718-13E9-408D-BAAC-F88A7426107E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58" creationId="{475D5A6F-A16D-4807-9315-23498FB971F7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62" creationId="{1FA0035C-DF2A-47C4-9D10-5461B61F20E8}"/>
          </ac:cxnSpMkLst>
        </pc:cxnChg>
        <pc:cxnChg chg="del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80" creationId="{191313C6-4A65-4CD4-A18A-BA8E0837E9B2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81" creationId="{79588971-47D8-42ED-ADC5-D199B4B018DC}"/>
          </ac:cxnSpMkLst>
        </pc:cxnChg>
        <pc:cxnChg chg="del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85" creationId="{03924A64-63D4-48F0-A6EC-A7738AEE974B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86" creationId="{F290BF25-3E42-4A13-A24F-EF42493283AC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89" creationId="{9A3D6074-B8D6-4CCC-AC34-3CD06DA113C8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90" creationId="{1178993F-CA9E-4006-97A7-6AB433A54B16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95" creationId="{376A0EBB-45B8-4F16-A715-9C7275C54964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99" creationId="{2D8D10FB-DB8F-4453-973E-FE6A0B728561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00" creationId="{A0022E15-D72C-496E-BBFE-025009BE9AB9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02" creationId="{F51E8A3A-C2EF-4A60-825A-EA9A26520E05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03" creationId="{BF04A94F-ABB3-4CC3-867A-A6AF2D802766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04" creationId="{F8C17D86-2E94-467F-819E-79273A31881B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06" creationId="{027A9B80-574C-4F73-91EE-7235AAE58AE0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07" creationId="{A91A5361-ED16-471B-8F51-399FA09F4C71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08" creationId="{5E39A196-2ECD-433A-B688-F8C68B8F140E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10" creationId="{28B8A221-E557-4947-8A16-E26D809AC653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11" creationId="{476A789A-365D-4E0B-8A88-A74B5E5C6743}"/>
          </ac:cxnSpMkLst>
        </pc:cxnChg>
        <pc:cxnChg chg="del mod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13" creationId="{1F34DF2B-A68A-44C4-B17C-3F719AEB971A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17" creationId="{AEE9AA29-A2B7-47E2-879B-E8CEE89B64F0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18" creationId="{EDB589FF-1584-4671-B713-C90B06ED3F01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19" creationId="{04D07C96-9617-4DD0-BF2C-41CE24BB753D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22" creationId="{8B22A08A-8F23-4704-ABC0-777C6507CD6A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23" creationId="{78DAA4A9-835E-4A4E-953F-A8D7D3B8C185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26" creationId="{6EFB5C87-B051-4EC2-9886-32A41A7CD2C9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28" creationId="{70602080-FD6A-4D08-848C-BF50F074FDEE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29" creationId="{0396C164-0D6C-4AC5-AF68-81F3FBD286DB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1" creationId="{FB2328F5-98D1-4C62-9844-2C03527E195B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3" creationId="{B8F4FEBE-FF72-4987-BD3B-EB9A180AEBBF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4" creationId="{12849489-9A48-4388-B1F3-500F90F710F1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6" creationId="{7A396FC7-B1DD-4A8A-B690-E47AD784AF44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7" creationId="{4B499CDA-F91E-450B-B2F2-310EA9E3D775}"/>
          </ac:cxnSpMkLst>
        </pc:cxnChg>
        <pc:cxnChg chg="add del mod">
          <ac:chgData name="Balaban, Ebru" userId="b9c84f01-7f7b-4ee6-a8e3-a5eadb467e67" providerId="ADAL" clId="{DF26460D-D60F-4132-A236-2B5480D9BE9C}" dt="2022-01-10T17:33:10.444" v="7394"/>
          <ac:cxnSpMkLst>
            <pc:docMk/>
            <pc:sldMk cId="2946406674" sldId="502"/>
            <ac:cxnSpMk id="138" creationId="{2AC774FD-5118-4E43-9764-FBDE05666962}"/>
          </ac:cxnSpMkLst>
        </pc:cxnChg>
        <pc:cxnChg chg="del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48" creationId="{47C79F44-22CF-4A0B-B7A6-D219CD2C28C6}"/>
          </ac:cxnSpMkLst>
        </pc:cxnChg>
        <pc:cxnChg chg="del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49" creationId="{98F9CB21-0688-43B9-BCA0-F5C27BBC0F95}"/>
          </ac:cxnSpMkLst>
        </pc:cxnChg>
        <pc:cxnChg chg="del">
          <ac:chgData name="Balaban, Ebru" userId="b9c84f01-7f7b-4ee6-a8e3-a5eadb467e67" providerId="ADAL" clId="{DF26460D-D60F-4132-A236-2B5480D9BE9C}" dt="2022-01-10T17:32:47.513" v="7386" actId="478"/>
          <ac:cxnSpMkLst>
            <pc:docMk/>
            <pc:sldMk cId="2946406674" sldId="502"/>
            <ac:cxnSpMk id="150" creationId="{6D09DAEF-E753-4B89-B728-385C9DA572A3}"/>
          </ac:cxnSpMkLst>
        </pc:cxnChg>
      </pc:sldChg>
      <pc:sldChg chg="new del">
        <pc:chgData name="Balaban, Ebru" userId="b9c84f01-7f7b-4ee6-a8e3-a5eadb467e67" providerId="ADAL" clId="{DF26460D-D60F-4132-A236-2B5480D9BE9C}" dt="2022-01-10T17:37:59.838" v="7500" actId="680"/>
        <pc:sldMkLst>
          <pc:docMk/>
          <pc:sldMk cId="264981796" sldId="503"/>
        </pc:sldMkLst>
      </pc:sldChg>
      <pc:sldChg chg="add">
        <pc:chgData name="Balaban, Ebru" userId="b9c84f01-7f7b-4ee6-a8e3-a5eadb467e67" providerId="ADAL" clId="{DF26460D-D60F-4132-A236-2B5480D9BE9C}" dt="2022-01-10T17:38:01.573" v="7501"/>
        <pc:sldMkLst>
          <pc:docMk/>
          <pc:sldMk cId="311243918" sldId="503"/>
        </pc:sldMkLst>
      </pc:sldChg>
      <pc:sldChg chg="add del">
        <pc:chgData name="Balaban, Ebru" userId="b9c84f01-7f7b-4ee6-a8e3-a5eadb467e67" providerId="ADAL" clId="{DF26460D-D60F-4132-A236-2B5480D9BE9C}" dt="2022-01-10T17:32:52.382" v="7388"/>
        <pc:sldMkLst>
          <pc:docMk/>
          <pc:sldMk cId="2357219380" sldId="503"/>
        </pc:sldMkLst>
      </pc:sldChg>
      <pc:sldChg chg="addSp delSp modSp new mod">
        <pc:chgData name="Balaban, Ebru" userId="b9c84f01-7f7b-4ee6-a8e3-a5eadb467e67" providerId="ADAL" clId="{DF26460D-D60F-4132-A236-2B5480D9BE9C}" dt="2022-01-11T10:16:24.354" v="8327" actId="1076"/>
        <pc:sldMkLst>
          <pc:docMk/>
          <pc:sldMk cId="3683153077" sldId="504"/>
        </pc:sldMkLst>
        <pc:spChg chg="mod">
          <ac:chgData name="Balaban, Ebru" userId="b9c84f01-7f7b-4ee6-a8e3-a5eadb467e67" providerId="ADAL" clId="{DF26460D-D60F-4132-A236-2B5480D9BE9C}" dt="2022-01-11T10:12:30.289" v="8187" actId="20577"/>
          <ac:spMkLst>
            <pc:docMk/>
            <pc:sldMk cId="3683153077" sldId="504"/>
            <ac:spMk id="2" creationId="{07706031-EE74-4E7B-916C-2926D98641DA}"/>
          </ac:spMkLst>
        </pc:spChg>
        <pc:spChg chg="del">
          <ac:chgData name="Balaban, Ebru" userId="b9c84f01-7f7b-4ee6-a8e3-a5eadb467e67" providerId="ADAL" clId="{DF26460D-D60F-4132-A236-2B5480D9BE9C}" dt="2022-01-11T10:12:35.017" v="8188" actId="478"/>
          <ac:spMkLst>
            <pc:docMk/>
            <pc:sldMk cId="3683153077" sldId="504"/>
            <ac:spMk id="3" creationId="{76E8874F-92F3-4C1F-9234-FE2E95ED04FB}"/>
          </ac:spMkLst>
        </pc:spChg>
        <pc:spChg chg="add del mod">
          <ac:chgData name="Balaban, Ebru" userId="b9c84f01-7f7b-4ee6-a8e3-a5eadb467e67" providerId="ADAL" clId="{DF26460D-D60F-4132-A236-2B5480D9BE9C}" dt="2022-01-11T10:14:57.555" v="8269" actId="22"/>
          <ac:spMkLst>
            <pc:docMk/>
            <pc:sldMk cId="3683153077" sldId="504"/>
            <ac:spMk id="8" creationId="{5DDD24C6-165F-48C6-A7C2-57AE4E5208EB}"/>
          </ac:spMkLst>
        </pc:spChg>
        <pc:spChg chg="add del">
          <ac:chgData name="Balaban, Ebru" userId="b9c84f01-7f7b-4ee6-a8e3-a5eadb467e67" providerId="ADAL" clId="{DF26460D-D60F-4132-A236-2B5480D9BE9C}" dt="2022-01-11T10:15:05.462" v="8271" actId="22"/>
          <ac:spMkLst>
            <pc:docMk/>
            <pc:sldMk cId="3683153077" sldId="504"/>
            <ac:spMk id="10" creationId="{21BE333F-8843-4F3E-99CA-FB727E943B07}"/>
          </ac:spMkLst>
        </pc:spChg>
        <pc:spChg chg="add del">
          <ac:chgData name="Balaban, Ebru" userId="b9c84f01-7f7b-4ee6-a8e3-a5eadb467e67" providerId="ADAL" clId="{DF26460D-D60F-4132-A236-2B5480D9BE9C}" dt="2022-01-11T10:15:07.448" v="8273" actId="22"/>
          <ac:spMkLst>
            <pc:docMk/>
            <pc:sldMk cId="3683153077" sldId="504"/>
            <ac:spMk id="12" creationId="{57E55529-2D05-460E-A8C3-4F4D2D94AF6B}"/>
          </ac:spMkLst>
        </pc:spChg>
        <pc:spChg chg="add del">
          <ac:chgData name="Balaban, Ebru" userId="b9c84f01-7f7b-4ee6-a8e3-a5eadb467e67" providerId="ADAL" clId="{DF26460D-D60F-4132-A236-2B5480D9BE9C}" dt="2022-01-11T10:15:09.073" v="8275" actId="22"/>
          <ac:spMkLst>
            <pc:docMk/>
            <pc:sldMk cId="3683153077" sldId="504"/>
            <ac:spMk id="14" creationId="{6926F1CA-F8C4-4A06-8CAB-58760BB65C76}"/>
          </ac:spMkLst>
        </pc:spChg>
        <pc:spChg chg="add mod">
          <ac:chgData name="Balaban, Ebru" userId="b9c84f01-7f7b-4ee6-a8e3-a5eadb467e67" providerId="ADAL" clId="{DF26460D-D60F-4132-A236-2B5480D9BE9C}" dt="2022-01-11T10:16:24.354" v="8327" actId="1076"/>
          <ac:spMkLst>
            <pc:docMk/>
            <pc:sldMk cId="3683153077" sldId="504"/>
            <ac:spMk id="15" creationId="{64B2A857-D62E-464C-9EBD-F1C23E9A5E12}"/>
          </ac:spMkLst>
        </pc:spChg>
        <pc:spChg chg="add del mod">
          <ac:chgData name="Balaban, Ebru" userId="b9c84f01-7f7b-4ee6-a8e3-a5eadb467e67" providerId="ADAL" clId="{DF26460D-D60F-4132-A236-2B5480D9BE9C}" dt="2022-01-11T10:15:33.236" v="8283" actId="22"/>
          <ac:spMkLst>
            <pc:docMk/>
            <pc:sldMk cId="3683153077" sldId="504"/>
            <ac:spMk id="16" creationId="{D59D5D6E-4D99-4627-97C7-49CF404D99FD}"/>
          </ac:spMkLst>
        </pc:spChg>
        <pc:picChg chg="add del mod">
          <ac:chgData name="Balaban, Ebru" userId="b9c84f01-7f7b-4ee6-a8e3-a5eadb467e67" providerId="ADAL" clId="{DF26460D-D60F-4132-A236-2B5480D9BE9C}" dt="2022-01-11T10:15:33.651" v="8284"/>
          <ac:picMkLst>
            <pc:docMk/>
            <pc:sldMk cId="3683153077" sldId="504"/>
            <ac:picMk id="1026" creationId="{5D4B1753-9686-462D-8884-CBE055610B1C}"/>
          </ac:picMkLst>
        </pc:picChg>
        <pc:picChg chg="add del">
          <ac:chgData name="Balaban, Ebru" userId="b9c84f01-7f7b-4ee6-a8e3-a5eadb467e67" providerId="ADAL" clId="{DF26460D-D60F-4132-A236-2B5480D9BE9C}" dt="2022-01-11T10:15:44.009" v="8291"/>
          <ac:picMkLst>
            <pc:docMk/>
            <pc:sldMk cId="3683153077" sldId="504"/>
            <ac:picMk id="1028" creationId="{802C66A8-FBA6-45EF-934B-2E3126744676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1:10:29.256" v="9176" actId="122"/>
        <pc:sldMkLst>
          <pc:docMk/>
          <pc:sldMk cId="1137886002" sldId="505"/>
        </pc:sldMkLst>
        <pc:spChg chg="mod">
          <ac:chgData name="Balaban, Ebru" userId="b9c84f01-7f7b-4ee6-a8e3-a5eadb467e67" providerId="ADAL" clId="{DF26460D-D60F-4132-A236-2B5480D9BE9C}" dt="2022-01-11T11:09:02.378" v="9077" actId="255"/>
          <ac:spMkLst>
            <pc:docMk/>
            <pc:sldMk cId="1137886002" sldId="505"/>
            <ac:spMk id="2" creationId="{07706031-EE74-4E7B-916C-2926D98641DA}"/>
          </ac:spMkLst>
        </pc:spChg>
        <pc:spChg chg="del">
          <ac:chgData name="Balaban, Ebru" userId="b9c84f01-7f7b-4ee6-a8e3-a5eadb467e67" providerId="ADAL" clId="{DF26460D-D60F-4132-A236-2B5480D9BE9C}" dt="2022-01-11T11:06:21.754" v="9053" actId="478"/>
          <ac:spMkLst>
            <pc:docMk/>
            <pc:sldMk cId="1137886002" sldId="505"/>
            <ac:spMk id="3" creationId="{76E8874F-92F3-4C1F-9234-FE2E95ED04FB}"/>
          </ac:spMkLst>
        </pc:spChg>
        <pc:spChg chg="mod">
          <ac:chgData name="Balaban, Ebru" userId="b9c84f01-7f7b-4ee6-a8e3-a5eadb467e67" providerId="ADAL" clId="{DF26460D-D60F-4132-A236-2B5480D9BE9C}" dt="2022-01-11T11:08:37.167" v="9057" actId="26606"/>
          <ac:spMkLst>
            <pc:docMk/>
            <pc:sldMk cId="1137886002" sldId="505"/>
            <ac:spMk id="4" creationId="{13087593-AD1C-4F53-83EB-C10D2BF09C94}"/>
          </ac:spMkLst>
        </pc:spChg>
        <pc:spChg chg="mod">
          <ac:chgData name="Balaban, Ebru" userId="b9c84f01-7f7b-4ee6-a8e3-a5eadb467e67" providerId="ADAL" clId="{DF26460D-D60F-4132-A236-2B5480D9BE9C}" dt="2022-01-11T11:08:37.167" v="9057" actId="26606"/>
          <ac:spMkLst>
            <pc:docMk/>
            <pc:sldMk cId="1137886002" sldId="505"/>
            <ac:spMk id="5" creationId="{70540F90-36C3-4D09-8C74-C755A1B3C232}"/>
          </ac:spMkLst>
        </pc:spChg>
        <pc:spChg chg="add del mod">
          <ac:chgData name="Balaban, Ebru" userId="b9c84f01-7f7b-4ee6-a8e3-a5eadb467e67" providerId="ADAL" clId="{DF26460D-D60F-4132-A236-2B5480D9BE9C}" dt="2022-01-11T10:59:38.706" v="8901"/>
          <ac:spMkLst>
            <pc:docMk/>
            <pc:sldMk cId="1137886002" sldId="505"/>
            <ac:spMk id="7" creationId="{12B232DD-92FF-480F-8135-9ABDBA6DA612}"/>
          </ac:spMkLst>
        </pc:spChg>
        <pc:spChg chg="add del mod">
          <ac:chgData name="Balaban, Ebru" userId="b9c84f01-7f7b-4ee6-a8e3-a5eadb467e67" providerId="ADAL" clId="{DF26460D-D60F-4132-A236-2B5480D9BE9C}" dt="2022-01-11T10:59:38.706" v="8901"/>
          <ac:spMkLst>
            <pc:docMk/>
            <pc:sldMk cId="1137886002" sldId="505"/>
            <ac:spMk id="8" creationId="{F3B17007-B5E2-4C07-9648-2D925FC3ACB9}"/>
          </ac:spMkLst>
        </pc:spChg>
        <pc:spChg chg="add del mod">
          <ac:chgData name="Balaban, Ebru" userId="b9c84f01-7f7b-4ee6-a8e3-a5eadb467e67" providerId="ADAL" clId="{DF26460D-D60F-4132-A236-2B5480D9BE9C}" dt="2022-01-11T11:09:17.882" v="9080" actId="478"/>
          <ac:spMkLst>
            <pc:docMk/>
            <pc:sldMk cId="1137886002" sldId="505"/>
            <ac:spMk id="13" creationId="{BDEFD5E2-C377-4542-B904-70491645106A}"/>
          </ac:spMkLst>
        </pc:spChg>
        <pc:spChg chg="add del mod">
          <ac:chgData name="Balaban, Ebru" userId="b9c84f01-7f7b-4ee6-a8e3-a5eadb467e67" providerId="ADAL" clId="{DF26460D-D60F-4132-A236-2B5480D9BE9C}" dt="2022-01-11T11:09:17.883" v="9082"/>
          <ac:spMkLst>
            <pc:docMk/>
            <pc:sldMk cId="1137886002" sldId="505"/>
            <ac:spMk id="14" creationId="{2FB496FE-EACF-455A-A142-9D173E9BEF99}"/>
          </ac:spMkLst>
        </pc:spChg>
        <pc:spChg chg="add mod">
          <ac:chgData name="Balaban, Ebru" userId="b9c84f01-7f7b-4ee6-a8e3-a5eadb467e67" providerId="ADAL" clId="{DF26460D-D60F-4132-A236-2B5480D9BE9C}" dt="2022-01-11T11:10:29.256" v="9176" actId="122"/>
          <ac:spMkLst>
            <pc:docMk/>
            <pc:sldMk cId="1137886002" sldId="505"/>
            <ac:spMk id="15" creationId="{C3465DCA-49FC-4176-9513-0051A222B2D2}"/>
          </ac:spMkLst>
        </pc:spChg>
        <pc:picChg chg="add del mod">
          <ac:chgData name="Balaban, Ebru" userId="b9c84f01-7f7b-4ee6-a8e3-a5eadb467e67" providerId="ADAL" clId="{DF26460D-D60F-4132-A236-2B5480D9BE9C}" dt="2022-01-11T10:59:38.706" v="8901"/>
          <ac:picMkLst>
            <pc:docMk/>
            <pc:sldMk cId="1137886002" sldId="505"/>
            <ac:picMk id="6" creationId="{8E1EE466-5367-4C80-A235-20C11D81C934}"/>
          </ac:picMkLst>
        </pc:picChg>
        <pc:picChg chg="add del mod">
          <ac:chgData name="Balaban, Ebru" userId="b9c84f01-7f7b-4ee6-a8e3-a5eadb467e67" providerId="ADAL" clId="{DF26460D-D60F-4132-A236-2B5480D9BE9C}" dt="2022-01-11T10:59:38.706" v="8901"/>
          <ac:picMkLst>
            <pc:docMk/>
            <pc:sldMk cId="1137886002" sldId="505"/>
            <ac:picMk id="9" creationId="{3234C471-22F6-45A2-8C63-4EE949B5CF01}"/>
          </ac:picMkLst>
        </pc:picChg>
        <pc:picChg chg="add del mod">
          <ac:chgData name="Balaban, Ebru" userId="b9c84f01-7f7b-4ee6-a8e3-a5eadb467e67" providerId="ADAL" clId="{DF26460D-D60F-4132-A236-2B5480D9BE9C}" dt="2022-01-11T10:59:42.719" v="8905" actId="21"/>
          <ac:picMkLst>
            <pc:docMk/>
            <pc:sldMk cId="1137886002" sldId="505"/>
            <ac:picMk id="10" creationId="{1C515CF2-C9F5-4280-9C25-CAB5C4DCF03B}"/>
          </ac:picMkLst>
        </pc:picChg>
        <pc:picChg chg="add mod ord">
          <ac:chgData name="Balaban, Ebru" userId="b9c84f01-7f7b-4ee6-a8e3-a5eadb467e67" providerId="ADAL" clId="{DF26460D-D60F-4132-A236-2B5480D9BE9C}" dt="2022-01-11T11:08:49.120" v="9061" actId="1076"/>
          <ac:picMkLst>
            <pc:docMk/>
            <pc:sldMk cId="1137886002" sldId="505"/>
            <ac:picMk id="12" creationId="{0E07DF6D-7858-4FE4-AC16-1254E707B8EC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0:03:55.541" v="8141" actId="1076"/>
        <pc:sldMkLst>
          <pc:docMk/>
          <pc:sldMk cId="1791992605" sldId="506"/>
        </pc:sldMkLst>
        <pc:spChg chg="mod">
          <ac:chgData name="Balaban, Ebru" userId="b9c84f01-7f7b-4ee6-a8e3-a5eadb467e67" providerId="ADAL" clId="{DF26460D-D60F-4132-A236-2B5480D9BE9C}" dt="2022-01-10T17:50:30.983" v="7971" actId="20577"/>
          <ac:spMkLst>
            <pc:docMk/>
            <pc:sldMk cId="1791992605" sldId="506"/>
            <ac:spMk id="2" creationId="{07706031-EE74-4E7B-916C-2926D98641DA}"/>
          </ac:spMkLst>
        </pc:spChg>
        <pc:spChg chg="add del mod">
          <ac:chgData name="Balaban, Ebru" userId="b9c84f01-7f7b-4ee6-a8e3-a5eadb467e67" providerId="ADAL" clId="{DF26460D-D60F-4132-A236-2B5480D9BE9C}" dt="2022-01-11T08:58:51.633" v="8007" actId="478"/>
          <ac:spMkLst>
            <pc:docMk/>
            <pc:sldMk cId="1791992605" sldId="506"/>
            <ac:spMk id="10" creationId="{39AA35A3-5466-4FF7-A557-A01D8B6BAB13}"/>
          </ac:spMkLst>
        </pc:spChg>
        <pc:picChg chg="mod">
          <ac:chgData name="Balaban, Ebru" userId="b9c84f01-7f7b-4ee6-a8e3-a5eadb467e67" providerId="ADAL" clId="{DF26460D-D60F-4132-A236-2B5480D9BE9C}" dt="2022-01-11T10:03:55.541" v="8141" actId="1076"/>
          <ac:picMkLst>
            <pc:docMk/>
            <pc:sldMk cId="1791992605" sldId="506"/>
            <ac:picMk id="3" creationId="{F83C4CB1-8C90-4116-9B6B-FA587E443F29}"/>
          </ac:picMkLst>
        </pc:picChg>
        <pc:picChg chg="add mod">
          <ac:chgData name="Balaban, Ebru" userId="b9c84f01-7f7b-4ee6-a8e3-a5eadb467e67" providerId="ADAL" clId="{DF26460D-D60F-4132-A236-2B5480D9BE9C}" dt="2022-01-11T08:58:59.682" v="8009" actId="1076"/>
          <ac:picMkLst>
            <pc:docMk/>
            <pc:sldMk cId="1791992605" sldId="506"/>
            <ac:picMk id="7" creationId="{1881F84C-9226-4A38-A525-9AF3F293FF9F}"/>
          </ac:picMkLst>
        </pc:picChg>
        <pc:picChg chg="add del mod">
          <ac:chgData name="Balaban, Ebru" userId="b9c84f01-7f7b-4ee6-a8e3-a5eadb467e67" providerId="ADAL" clId="{DF26460D-D60F-4132-A236-2B5480D9BE9C}" dt="2022-01-11T08:58:40.623" v="8002"/>
          <ac:picMkLst>
            <pc:docMk/>
            <pc:sldMk cId="1791992605" sldId="506"/>
            <ac:picMk id="8" creationId="{4AACB8B8-7D4B-49DE-BF26-CF050D74153D}"/>
          </ac:picMkLst>
        </pc:picChg>
        <pc:picChg chg="del">
          <ac:chgData name="Balaban, Ebru" userId="b9c84f01-7f7b-4ee6-a8e3-a5eadb467e67" providerId="ADAL" clId="{DF26460D-D60F-4132-A236-2B5480D9BE9C}" dt="2022-01-11T08:58:45.505" v="8006" actId="478"/>
          <ac:picMkLst>
            <pc:docMk/>
            <pc:sldMk cId="1791992605" sldId="506"/>
            <ac:picMk id="12" creationId="{A7BF8233-C700-40FD-BAE2-3145ABE8D360}"/>
          </ac:picMkLst>
        </pc:picChg>
        <pc:cxnChg chg="del">
          <ac:chgData name="Balaban, Ebru" userId="b9c84f01-7f7b-4ee6-a8e3-a5eadb467e67" providerId="ADAL" clId="{DF26460D-D60F-4132-A236-2B5480D9BE9C}" dt="2022-01-11T08:58:44.896" v="8005" actId="478"/>
          <ac:cxnSpMkLst>
            <pc:docMk/>
            <pc:sldMk cId="1791992605" sldId="506"/>
            <ac:cxnSpMk id="3" creationId="{61C17B79-95A0-4F21-9561-C06065FE4104}"/>
          </ac:cxnSpMkLst>
        </pc:cxnChg>
        <pc:cxnChg chg="add del mod">
          <ac:chgData name="Balaban, Ebru" userId="b9c84f01-7f7b-4ee6-a8e3-a5eadb467e67" providerId="ADAL" clId="{DF26460D-D60F-4132-A236-2B5480D9BE9C}" dt="2022-01-11T08:58:40.623" v="8002"/>
          <ac:cxnSpMkLst>
            <pc:docMk/>
            <pc:sldMk cId="1791992605" sldId="506"/>
            <ac:cxnSpMk id="9" creationId="{21D80F71-EB46-4E4F-8AE2-BB4EEC6EFE94}"/>
          </ac:cxnSpMkLst>
        </pc:cxnChg>
      </pc:sldChg>
      <pc:sldChg chg="modSp add mod">
        <pc:chgData name="Balaban, Ebru" userId="b9c84f01-7f7b-4ee6-a8e3-a5eadb467e67" providerId="ADAL" clId="{DF26460D-D60F-4132-A236-2B5480D9BE9C}" dt="2022-01-11T10:03:59.513" v="8142" actId="1076"/>
        <pc:sldMkLst>
          <pc:docMk/>
          <pc:sldMk cId="2689678204" sldId="507"/>
        </pc:sldMkLst>
        <pc:spChg chg="mod">
          <ac:chgData name="Balaban, Ebru" userId="b9c84f01-7f7b-4ee6-a8e3-a5eadb467e67" providerId="ADAL" clId="{DF26460D-D60F-4132-A236-2B5480D9BE9C}" dt="2022-01-10T17:50:35.104" v="7974" actId="20577"/>
          <ac:spMkLst>
            <pc:docMk/>
            <pc:sldMk cId="2689678204" sldId="507"/>
            <ac:spMk id="2" creationId="{07706031-EE74-4E7B-916C-2926D98641DA}"/>
          </ac:spMkLst>
        </pc:spChg>
        <pc:picChg chg="mod">
          <ac:chgData name="Balaban, Ebru" userId="b9c84f01-7f7b-4ee6-a8e3-a5eadb467e67" providerId="ADAL" clId="{DF26460D-D60F-4132-A236-2B5480D9BE9C}" dt="2022-01-11T10:03:59.513" v="8142" actId="1076"/>
          <ac:picMkLst>
            <pc:docMk/>
            <pc:sldMk cId="2689678204" sldId="507"/>
            <ac:picMk id="6" creationId="{E3C76727-39E6-4447-820C-0EECBB14873B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1:50:36.151" v="9339" actId="1076"/>
        <pc:sldMkLst>
          <pc:docMk/>
          <pc:sldMk cId="1599931786" sldId="508"/>
        </pc:sldMkLst>
        <pc:spChg chg="mod">
          <ac:chgData name="Balaban, Ebru" userId="b9c84f01-7f7b-4ee6-a8e3-a5eadb467e67" providerId="ADAL" clId="{DF26460D-D60F-4132-A236-2B5480D9BE9C}" dt="2022-01-11T11:49:21.198" v="9328" actId="404"/>
          <ac:spMkLst>
            <pc:docMk/>
            <pc:sldMk cId="1599931786" sldId="508"/>
            <ac:spMk id="2" creationId="{07706031-EE74-4E7B-916C-2926D98641DA}"/>
          </ac:spMkLst>
        </pc:spChg>
        <pc:spChg chg="del">
          <ac:chgData name="Balaban, Ebru" userId="b9c84f01-7f7b-4ee6-a8e3-a5eadb467e67" providerId="ADAL" clId="{DF26460D-D60F-4132-A236-2B5480D9BE9C}" dt="2022-01-11T11:48:56.213" v="9311" actId="478"/>
          <ac:spMkLst>
            <pc:docMk/>
            <pc:sldMk cId="1599931786" sldId="508"/>
            <ac:spMk id="3" creationId="{76E8874F-92F3-4C1F-9234-FE2E95ED04FB}"/>
          </ac:spMkLst>
        </pc:spChg>
        <pc:picChg chg="add mod">
          <ac:chgData name="Balaban, Ebru" userId="b9c84f01-7f7b-4ee6-a8e3-a5eadb467e67" providerId="ADAL" clId="{DF26460D-D60F-4132-A236-2B5480D9BE9C}" dt="2022-01-11T11:50:34.778" v="9338" actId="1076"/>
          <ac:picMkLst>
            <pc:docMk/>
            <pc:sldMk cId="1599931786" sldId="508"/>
            <ac:picMk id="7" creationId="{8F953C14-D4AF-4C09-B920-45149D68D70D}"/>
          </ac:picMkLst>
        </pc:picChg>
        <pc:picChg chg="add mod">
          <ac:chgData name="Balaban, Ebru" userId="b9c84f01-7f7b-4ee6-a8e3-a5eadb467e67" providerId="ADAL" clId="{DF26460D-D60F-4132-A236-2B5480D9BE9C}" dt="2022-01-11T11:50:36.151" v="9339" actId="1076"/>
          <ac:picMkLst>
            <pc:docMk/>
            <pc:sldMk cId="1599931786" sldId="508"/>
            <ac:picMk id="9" creationId="{8A546FCB-1001-4200-B59C-3031C953B538}"/>
          </ac:picMkLst>
        </pc:picChg>
      </pc:sldChg>
      <pc:sldChg chg="del">
        <pc:chgData name="Balaban, Ebru" userId="b9c84f01-7f7b-4ee6-a8e3-a5eadb467e67" providerId="ADAL" clId="{DF26460D-D60F-4132-A236-2B5480D9BE9C}" dt="2022-01-11T10:03:29.449" v="8138" actId="47"/>
        <pc:sldMkLst>
          <pc:docMk/>
          <pc:sldMk cId="277951790" sldId="509"/>
        </pc:sldMkLst>
      </pc:sldChg>
      <pc:sldChg chg="addSp delSp modSp add mod">
        <pc:chgData name="Balaban, Ebru" userId="b9c84f01-7f7b-4ee6-a8e3-a5eadb467e67" providerId="ADAL" clId="{DF26460D-D60F-4132-A236-2B5480D9BE9C}" dt="2022-01-11T10:48:31.999" v="8539" actId="1076"/>
        <pc:sldMkLst>
          <pc:docMk/>
          <pc:sldMk cId="2053284574" sldId="509"/>
        </pc:sldMkLst>
        <pc:spChg chg="mod">
          <ac:chgData name="Balaban, Ebru" userId="b9c84f01-7f7b-4ee6-a8e3-a5eadb467e67" providerId="ADAL" clId="{DF26460D-D60F-4132-A236-2B5480D9BE9C}" dt="2022-01-11T10:16:54.129" v="8368" actId="20577"/>
          <ac:spMkLst>
            <pc:docMk/>
            <pc:sldMk cId="2053284574" sldId="509"/>
            <ac:spMk id="2" creationId="{07706031-EE74-4E7B-916C-2926D98641DA}"/>
          </ac:spMkLst>
        </pc:spChg>
        <pc:spChg chg="add del">
          <ac:chgData name="Balaban, Ebru" userId="b9c84f01-7f7b-4ee6-a8e3-a5eadb467e67" providerId="ADAL" clId="{DF26460D-D60F-4132-A236-2B5480D9BE9C}" dt="2022-01-11T10:17:24.353" v="8372" actId="22"/>
          <ac:spMkLst>
            <pc:docMk/>
            <pc:sldMk cId="2053284574" sldId="509"/>
            <ac:spMk id="8" creationId="{DDF6455A-6E4F-4500-AF90-53F77CE14083}"/>
          </ac:spMkLst>
        </pc:spChg>
        <pc:spChg chg="add mod">
          <ac:chgData name="Balaban, Ebru" userId="b9c84f01-7f7b-4ee6-a8e3-a5eadb467e67" providerId="ADAL" clId="{DF26460D-D60F-4132-A236-2B5480D9BE9C}" dt="2022-01-11T10:18:07.689" v="8405" actId="2085"/>
          <ac:spMkLst>
            <pc:docMk/>
            <pc:sldMk cId="2053284574" sldId="509"/>
            <ac:spMk id="9" creationId="{9EE1D334-C672-4BD8-AF27-05ABF950F52D}"/>
          </ac:spMkLst>
        </pc:spChg>
        <pc:spChg chg="add del">
          <ac:chgData name="Balaban, Ebru" userId="b9c84f01-7f7b-4ee6-a8e3-a5eadb467e67" providerId="ADAL" clId="{DF26460D-D60F-4132-A236-2B5480D9BE9C}" dt="2022-01-11T10:17:25.568" v="8374" actId="22"/>
          <ac:spMkLst>
            <pc:docMk/>
            <pc:sldMk cId="2053284574" sldId="509"/>
            <ac:spMk id="10" creationId="{F11DCFE9-A90F-4120-A02F-01F8BEAF59AC}"/>
          </ac:spMkLst>
        </pc:spChg>
        <pc:spChg chg="add del mod">
          <ac:chgData name="Balaban, Ebru" userId="b9c84f01-7f7b-4ee6-a8e3-a5eadb467e67" providerId="ADAL" clId="{DF26460D-D60F-4132-A236-2B5480D9BE9C}" dt="2022-01-11T10:18:34.144" v="8409" actId="478"/>
          <ac:spMkLst>
            <pc:docMk/>
            <pc:sldMk cId="2053284574" sldId="509"/>
            <ac:spMk id="11" creationId="{6DE6B890-7E67-4317-AAE6-2D24E64B3669}"/>
          </ac:spMkLst>
        </pc:spChg>
        <pc:spChg chg="add del">
          <ac:chgData name="Balaban, Ebru" userId="b9c84f01-7f7b-4ee6-a8e3-a5eadb467e67" providerId="ADAL" clId="{DF26460D-D60F-4132-A236-2B5480D9BE9C}" dt="2022-01-11T10:17:27.145" v="8376" actId="478"/>
          <ac:spMkLst>
            <pc:docMk/>
            <pc:sldMk cId="2053284574" sldId="509"/>
            <ac:spMk id="12" creationId="{37D92FC8-7579-49B7-AD08-2B51F81E8707}"/>
          </ac:spMkLst>
        </pc:spChg>
        <pc:spChg chg="add del mod">
          <ac:chgData name="Balaban, Ebru" userId="b9c84f01-7f7b-4ee6-a8e3-a5eadb467e67" providerId="ADAL" clId="{DF26460D-D60F-4132-A236-2B5480D9BE9C}" dt="2022-01-11T10:18:34.144" v="8409" actId="478"/>
          <ac:spMkLst>
            <pc:docMk/>
            <pc:sldMk cId="2053284574" sldId="509"/>
            <ac:spMk id="13" creationId="{6CF9CB52-C0F6-4D3B-A279-B80BC072DAA4}"/>
          </ac:spMkLst>
        </pc:spChg>
        <pc:spChg chg="del">
          <ac:chgData name="Balaban, Ebru" userId="b9c84f01-7f7b-4ee6-a8e3-a5eadb467e67" providerId="ADAL" clId="{DF26460D-D60F-4132-A236-2B5480D9BE9C}" dt="2022-01-11T10:17:05.528" v="8369" actId="478"/>
          <ac:spMkLst>
            <pc:docMk/>
            <pc:sldMk cId="2053284574" sldId="509"/>
            <ac:spMk id="15" creationId="{64B2A857-D62E-464C-9EBD-F1C23E9A5E12}"/>
          </ac:spMkLst>
        </pc:spChg>
        <pc:picChg chg="add mod">
          <ac:chgData name="Balaban, Ebru" userId="b9c84f01-7f7b-4ee6-a8e3-a5eadb467e67" providerId="ADAL" clId="{DF26460D-D60F-4132-A236-2B5480D9BE9C}" dt="2022-01-11T10:18:58.923" v="8413" actId="1076"/>
          <ac:picMkLst>
            <pc:docMk/>
            <pc:sldMk cId="2053284574" sldId="509"/>
            <ac:picMk id="16" creationId="{BC78BD37-4C15-4C1A-8DF5-4175707DA53F}"/>
          </ac:picMkLst>
        </pc:picChg>
        <pc:picChg chg="add mod">
          <ac:chgData name="Balaban, Ebru" userId="b9c84f01-7f7b-4ee6-a8e3-a5eadb467e67" providerId="ADAL" clId="{DF26460D-D60F-4132-A236-2B5480D9BE9C}" dt="2022-01-11T10:19:42.595" v="8419" actId="1076"/>
          <ac:picMkLst>
            <pc:docMk/>
            <pc:sldMk cId="2053284574" sldId="509"/>
            <ac:picMk id="18" creationId="{6FA89E0D-031B-484C-B9D0-05E2EDD893B8}"/>
          </ac:picMkLst>
        </pc:picChg>
        <pc:picChg chg="del">
          <ac:chgData name="Balaban, Ebru" userId="b9c84f01-7f7b-4ee6-a8e3-a5eadb467e67" providerId="ADAL" clId="{DF26460D-D60F-4132-A236-2B5480D9BE9C}" dt="2022-01-11T10:17:06.072" v="8370" actId="478"/>
          <ac:picMkLst>
            <pc:docMk/>
            <pc:sldMk cId="2053284574" sldId="509"/>
            <ac:picMk id="1028" creationId="{802C66A8-FBA6-45EF-934B-2E3126744676}"/>
          </ac:picMkLst>
        </pc:picChg>
        <pc:picChg chg="add mod">
          <ac:chgData name="Balaban, Ebru" userId="b9c84f01-7f7b-4ee6-a8e3-a5eadb467e67" providerId="ADAL" clId="{DF26460D-D60F-4132-A236-2B5480D9BE9C}" dt="2022-01-11T10:48:31.999" v="8539" actId="1076"/>
          <ac:picMkLst>
            <pc:docMk/>
            <pc:sldMk cId="2053284574" sldId="509"/>
            <ac:picMk id="2053" creationId="{C2F8AAE3-F24C-488E-9FC6-08C29290FB94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0:54:37.426" v="8765" actId="1076"/>
        <pc:sldMkLst>
          <pc:docMk/>
          <pc:sldMk cId="1744351900" sldId="510"/>
        </pc:sldMkLst>
        <pc:spChg chg="mod">
          <ac:chgData name="Balaban, Ebru" userId="b9c84f01-7f7b-4ee6-a8e3-a5eadb467e67" providerId="ADAL" clId="{DF26460D-D60F-4132-A236-2B5480D9BE9C}" dt="2022-01-11T10:49:02.644" v="8576" actId="20577"/>
          <ac:spMkLst>
            <pc:docMk/>
            <pc:sldMk cId="1744351900" sldId="510"/>
            <ac:spMk id="2" creationId="{07706031-EE74-4E7B-916C-2926D98641DA}"/>
          </ac:spMkLst>
        </pc:spChg>
        <pc:spChg chg="add mod">
          <ac:chgData name="Balaban, Ebru" userId="b9c84f01-7f7b-4ee6-a8e3-a5eadb467e67" providerId="ADAL" clId="{DF26460D-D60F-4132-A236-2B5480D9BE9C}" dt="2022-01-11T10:50:37.036" v="8699" actId="1076"/>
          <ac:spMkLst>
            <pc:docMk/>
            <pc:sldMk cId="1744351900" sldId="510"/>
            <ac:spMk id="3" creationId="{126EC013-9AC9-4790-9DBC-267D46743344}"/>
          </ac:spMkLst>
        </pc:spChg>
        <pc:spChg chg="add del">
          <ac:chgData name="Balaban, Ebru" userId="b9c84f01-7f7b-4ee6-a8e3-a5eadb467e67" providerId="ADAL" clId="{DF26460D-D60F-4132-A236-2B5480D9BE9C}" dt="2022-01-11T10:51:40.743" v="8737"/>
          <ac:spMkLst>
            <pc:docMk/>
            <pc:sldMk cId="1744351900" sldId="510"/>
            <ac:spMk id="6" creationId="{48C32447-3375-4E22-B3DE-82D7DD3B28A1}"/>
          </ac:spMkLst>
        </pc:spChg>
        <pc:spChg chg="add del">
          <ac:chgData name="Balaban, Ebru" userId="b9c84f01-7f7b-4ee6-a8e3-a5eadb467e67" providerId="ADAL" clId="{DF26460D-D60F-4132-A236-2B5480D9BE9C}" dt="2022-01-11T10:51:58.615" v="8744"/>
          <ac:spMkLst>
            <pc:docMk/>
            <pc:sldMk cId="1744351900" sldId="510"/>
            <ac:spMk id="7" creationId="{A3817C07-EDFC-404E-A6FB-173D0790AF79}"/>
          </ac:spMkLst>
        </pc:spChg>
        <pc:spChg chg="mod">
          <ac:chgData name="Balaban, Ebru" userId="b9c84f01-7f7b-4ee6-a8e3-a5eadb467e67" providerId="ADAL" clId="{DF26460D-D60F-4132-A236-2B5480D9BE9C}" dt="2022-01-11T10:49:33.468" v="8671" actId="14100"/>
          <ac:spMkLst>
            <pc:docMk/>
            <pc:sldMk cId="1744351900" sldId="510"/>
            <ac:spMk id="9" creationId="{9EE1D334-C672-4BD8-AF27-05ABF950F52D}"/>
          </ac:spMkLst>
        </pc:spChg>
        <pc:spChg chg="add del">
          <ac:chgData name="Balaban, Ebru" userId="b9c84f01-7f7b-4ee6-a8e3-a5eadb467e67" providerId="ADAL" clId="{DF26460D-D60F-4132-A236-2B5480D9BE9C}" dt="2022-01-11T10:52:43.580" v="8749"/>
          <ac:spMkLst>
            <pc:docMk/>
            <pc:sldMk cId="1744351900" sldId="510"/>
            <ac:spMk id="10" creationId="{BE1B106F-A0CC-48E4-9599-54AA43BC226D}"/>
          </ac:spMkLst>
        </pc:spChg>
        <pc:spChg chg="add mod">
          <ac:chgData name="Balaban, Ebru" userId="b9c84f01-7f7b-4ee6-a8e3-a5eadb467e67" providerId="ADAL" clId="{DF26460D-D60F-4132-A236-2B5480D9BE9C}" dt="2022-01-11T10:51:25.060" v="8733" actId="14100"/>
          <ac:spMkLst>
            <pc:docMk/>
            <pc:sldMk cId="1744351900" sldId="510"/>
            <ac:spMk id="11" creationId="{3ACA3E0D-7348-45F1-841C-5A9E74AEACB9}"/>
          </ac:spMkLst>
        </pc:spChg>
        <pc:spChg chg="add del">
          <ac:chgData name="Balaban, Ebru" userId="b9c84f01-7f7b-4ee6-a8e3-a5eadb467e67" providerId="ADAL" clId="{DF26460D-D60F-4132-A236-2B5480D9BE9C}" dt="2022-01-11T10:52:45.183" v="8751"/>
          <ac:spMkLst>
            <pc:docMk/>
            <pc:sldMk cId="1744351900" sldId="510"/>
            <ac:spMk id="12" creationId="{528ACB8F-8FD5-47D3-BF6D-024BB043ACDE}"/>
          </ac:spMkLst>
        </pc:spChg>
        <pc:spChg chg="add del">
          <ac:chgData name="Balaban, Ebru" userId="b9c84f01-7f7b-4ee6-a8e3-a5eadb467e67" providerId="ADAL" clId="{DF26460D-D60F-4132-A236-2B5480D9BE9C}" dt="2022-01-11T10:52:47.746" v="8753"/>
          <ac:spMkLst>
            <pc:docMk/>
            <pc:sldMk cId="1744351900" sldId="510"/>
            <ac:spMk id="13" creationId="{F73A8032-E510-46D3-BB16-E8BCB768FFC3}"/>
          </ac:spMkLst>
        </pc:spChg>
        <pc:spChg chg="add del">
          <ac:chgData name="Balaban, Ebru" userId="b9c84f01-7f7b-4ee6-a8e3-a5eadb467e67" providerId="ADAL" clId="{DF26460D-D60F-4132-A236-2B5480D9BE9C}" dt="2022-01-11T10:51:59.720" v="8747" actId="22"/>
          <ac:spMkLst>
            <pc:docMk/>
            <pc:sldMk cId="1744351900" sldId="510"/>
            <ac:spMk id="19" creationId="{CD866D84-918C-4F54-99F8-2A770CBA7904}"/>
          </ac:spMkLst>
        </pc:spChg>
        <pc:spChg chg="add del">
          <ac:chgData name="Balaban, Ebru" userId="b9c84f01-7f7b-4ee6-a8e3-a5eadb467e67" providerId="ADAL" clId="{DF26460D-D60F-4132-A236-2B5480D9BE9C}" dt="2022-01-11T10:53:06.540" v="8756" actId="478"/>
          <ac:spMkLst>
            <pc:docMk/>
            <pc:sldMk cId="1744351900" sldId="510"/>
            <ac:spMk id="23" creationId="{68AC61D4-1391-4AD5-A1A7-C09CA045EBDA}"/>
          </ac:spMkLst>
        </pc:spChg>
        <pc:picChg chg="del">
          <ac:chgData name="Balaban, Ebru" userId="b9c84f01-7f7b-4ee6-a8e3-a5eadb467e67" providerId="ADAL" clId="{DF26460D-D60F-4132-A236-2B5480D9BE9C}" dt="2022-01-11T10:49:38.676" v="8672" actId="478"/>
          <ac:picMkLst>
            <pc:docMk/>
            <pc:sldMk cId="1744351900" sldId="510"/>
            <ac:picMk id="16" creationId="{BC78BD37-4C15-4C1A-8DF5-4175707DA53F}"/>
          </ac:picMkLst>
        </pc:picChg>
        <pc:picChg chg="add mod">
          <ac:chgData name="Balaban, Ebru" userId="b9c84f01-7f7b-4ee6-a8e3-a5eadb467e67" providerId="ADAL" clId="{DF26460D-D60F-4132-A236-2B5480D9BE9C}" dt="2022-01-11T10:54:34.047" v="8764" actId="1076"/>
          <ac:picMkLst>
            <pc:docMk/>
            <pc:sldMk cId="1744351900" sldId="510"/>
            <ac:picMk id="17" creationId="{22DB1215-0F97-45FB-AA7F-4B99562AB20A}"/>
          </ac:picMkLst>
        </pc:picChg>
        <pc:picChg chg="del">
          <ac:chgData name="Balaban, Ebru" userId="b9c84f01-7f7b-4ee6-a8e3-a5eadb467e67" providerId="ADAL" clId="{DF26460D-D60F-4132-A236-2B5480D9BE9C}" dt="2022-01-11T10:49:39.507" v="8673" actId="478"/>
          <ac:picMkLst>
            <pc:docMk/>
            <pc:sldMk cId="1744351900" sldId="510"/>
            <ac:picMk id="18" creationId="{6FA89E0D-031B-484C-B9D0-05E2EDD893B8}"/>
          </ac:picMkLst>
        </pc:picChg>
        <pc:picChg chg="del">
          <ac:chgData name="Balaban, Ebru" userId="b9c84f01-7f7b-4ee6-a8e3-a5eadb467e67" providerId="ADAL" clId="{DF26460D-D60F-4132-A236-2B5480D9BE9C}" dt="2022-01-11T10:49:40.732" v="8674" actId="478"/>
          <ac:picMkLst>
            <pc:docMk/>
            <pc:sldMk cId="1744351900" sldId="510"/>
            <ac:picMk id="2053" creationId="{C2F8AAE3-F24C-488E-9FC6-08C29290FB94}"/>
          </ac:picMkLst>
        </pc:picChg>
        <pc:picChg chg="add mod">
          <ac:chgData name="Balaban, Ebru" userId="b9c84f01-7f7b-4ee6-a8e3-a5eadb467e67" providerId="ADAL" clId="{DF26460D-D60F-4132-A236-2B5480D9BE9C}" dt="2022-01-11T10:50:58.814" v="8727" actId="1076"/>
          <ac:picMkLst>
            <pc:docMk/>
            <pc:sldMk cId="1744351900" sldId="510"/>
            <ac:picMk id="3074" creationId="{1C8D697D-E2EC-41F2-8193-372B6690C999}"/>
          </ac:picMkLst>
        </pc:picChg>
        <pc:picChg chg="add mod">
          <ac:chgData name="Balaban, Ebru" userId="b9c84f01-7f7b-4ee6-a8e3-a5eadb467e67" providerId="ADAL" clId="{DF26460D-D60F-4132-A236-2B5480D9BE9C}" dt="2022-01-11T10:51:34.310" v="8735" actId="1076"/>
          <ac:picMkLst>
            <pc:docMk/>
            <pc:sldMk cId="1744351900" sldId="510"/>
            <ac:picMk id="3076" creationId="{798AC336-37D0-4E06-B866-0A73668D89AC}"/>
          </ac:picMkLst>
        </pc:picChg>
        <pc:picChg chg="add del">
          <ac:chgData name="Balaban, Ebru" userId="b9c84f01-7f7b-4ee6-a8e3-a5eadb467e67" providerId="ADAL" clId="{DF26460D-D60F-4132-A236-2B5480D9BE9C}" dt="2022-01-11T10:51:40.743" v="8737"/>
          <ac:picMkLst>
            <pc:docMk/>
            <pc:sldMk cId="1744351900" sldId="510"/>
            <ac:picMk id="3079" creationId="{3CF1FC3B-D9BC-4222-8072-40D14D1E1624}"/>
          </ac:picMkLst>
        </pc:picChg>
        <pc:picChg chg="add del mod">
          <ac:chgData name="Balaban, Ebru" userId="b9c84f01-7f7b-4ee6-a8e3-a5eadb467e67" providerId="ADAL" clId="{DF26460D-D60F-4132-A236-2B5480D9BE9C}" dt="2022-01-11T10:54:12.551" v="8758" actId="478"/>
          <ac:picMkLst>
            <pc:docMk/>
            <pc:sldMk cId="1744351900" sldId="510"/>
            <ac:picMk id="3081" creationId="{1602D830-A6C2-4C61-A995-5D6074D8AA31}"/>
          </ac:picMkLst>
        </pc:picChg>
        <pc:picChg chg="add mod">
          <ac:chgData name="Balaban, Ebru" userId="b9c84f01-7f7b-4ee6-a8e3-a5eadb467e67" providerId="ADAL" clId="{DF26460D-D60F-4132-A236-2B5480D9BE9C}" dt="2022-01-11T10:54:37.426" v="8765" actId="1076"/>
          <ac:picMkLst>
            <pc:docMk/>
            <pc:sldMk cId="1744351900" sldId="510"/>
            <ac:picMk id="3091" creationId="{92DE4A2A-64CA-474B-9452-59FAA3C38B1D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0:57:58.811" v="8794"/>
        <pc:sldMkLst>
          <pc:docMk/>
          <pc:sldMk cId="3222114894" sldId="511"/>
        </pc:sldMkLst>
        <pc:spChg chg="mod">
          <ac:chgData name="Balaban, Ebru" userId="b9c84f01-7f7b-4ee6-a8e3-a5eadb467e67" providerId="ADAL" clId="{DF26460D-D60F-4132-A236-2B5480D9BE9C}" dt="2022-01-11T10:54:53.874" v="8785" actId="20577"/>
          <ac:spMkLst>
            <pc:docMk/>
            <pc:sldMk cId="3222114894" sldId="511"/>
            <ac:spMk id="2" creationId="{07706031-EE74-4E7B-916C-2926D98641DA}"/>
          </ac:spMkLst>
        </pc:spChg>
        <pc:spChg chg="del">
          <ac:chgData name="Balaban, Ebru" userId="b9c84f01-7f7b-4ee6-a8e3-a5eadb467e67" providerId="ADAL" clId="{DF26460D-D60F-4132-A236-2B5480D9BE9C}" dt="2022-01-11T10:54:43.756" v="8767" actId="478"/>
          <ac:spMkLst>
            <pc:docMk/>
            <pc:sldMk cId="3222114894" sldId="511"/>
            <ac:spMk id="3" creationId="{126EC013-9AC9-4790-9DBC-267D46743344}"/>
          </ac:spMkLst>
        </pc:spChg>
        <pc:spChg chg="mod">
          <ac:chgData name="Balaban, Ebru" userId="b9c84f01-7f7b-4ee6-a8e3-a5eadb467e67" providerId="ADAL" clId="{DF26460D-D60F-4132-A236-2B5480D9BE9C}" dt="2022-01-11T10:56:54.903" v="8788"/>
          <ac:spMkLst>
            <pc:docMk/>
            <pc:sldMk cId="3222114894" sldId="511"/>
            <ac:spMk id="9" creationId="{9EE1D334-C672-4BD8-AF27-05ABF950F52D}"/>
          </ac:spMkLst>
        </pc:spChg>
        <pc:spChg chg="del">
          <ac:chgData name="Balaban, Ebru" userId="b9c84f01-7f7b-4ee6-a8e3-a5eadb467e67" providerId="ADAL" clId="{DF26460D-D60F-4132-A236-2B5480D9BE9C}" dt="2022-01-11T10:54:43.756" v="8767" actId="478"/>
          <ac:spMkLst>
            <pc:docMk/>
            <pc:sldMk cId="3222114894" sldId="511"/>
            <ac:spMk id="11" creationId="{3ACA3E0D-7348-45F1-841C-5A9E74AEACB9}"/>
          </ac:spMkLst>
        </pc:spChg>
        <pc:picChg chg="add mod">
          <ac:chgData name="Balaban, Ebru" userId="b9c84f01-7f7b-4ee6-a8e3-a5eadb467e67" providerId="ADAL" clId="{DF26460D-D60F-4132-A236-2B5480D9BE9C}" dt="2022-01-11T10:57:42.723" v="8792" actId="1076"/>
          <ac:picMkLst>
            <pc:docMk/>
            <pc:sldMk cId="3222114894" sldId="511"/>
            <ac:picMk id="7" creationId="{684546B6-BB12-44D7-BBFC-DC2A3425C45F}"/>
          </ac:picMkLst>
        </pc:picChg>
        <pc:picChg chg="add mod">
          <ac:chgData name="Balaban, Ebru" userId="b9c84f01-7f7b-4ee6-a8e3-a5eadb467e67" providerId="ADAL" clId="{DF26460D-D60F-4132-A236-2B5480D9BE9C}" dt="2022-01-11T10:57:50.873" v="8793"/>
          <ac:picMkLst>
            <pc:docMk/>
            <pc:sldMk cId="3222114894" sldId="511"/>
            <ac:picMk id="14" creationId="{F33655DC-0370-4B5F-A4B4-A93F63B5E7D7}"/>
          </ac:picMkLst>
        </pc:picChg>
        <pc:picChg chg="add mod">
          <ac:chgData name="Balaban, Ebru" userId="b9c84f01-7f7b-4ee6-a8e3-a5eadb467e67" providerId="ADAL" clId="{DF26460D-D60F-4132-A236-2B5480D9BE9C}" dt="2022-01-11T10:57:58.811" v="8794"/>
          <ac:picMkLst>
            <pc:docMk/>
            <pc:sldMk cId="3222114894" sldId="511"/>
            <ac:picMk id="15" creationId="{16729B00-34D8-4874-B783-0A082F4E97CF}"/>
          </ac:picMkLst>
        </pc:picChg>
        <pc:picChg chg="del">
          <ac:chgData name="Balaban, Ebru" userId="b9c84f01-7f7b-4ee6-a8e3-a5eadb467e67" providerId="ADAL" clId="{DF26460D-D60F-4132-A236-2B5480D9BE9C}" dt="2022-01-11T10:54:43.756" v="8767" actId="478"/>
          <ac:picMkLst>
            <pc:docMk/>
            <pc:sldMk cId="3222114894" sldId="511"/>
            <ac:picMk id="17" creationId="{22DB1215-0F97-45FB-AA7F-4B99562AB20A}"/>
          </ac:picMkLst>
        </pc:picChg>
        <pc:picChg chg="del">
          <ac:chgData name="Balaban, Ebru" userId="b9c84f01-7f7b-4ee6-a8e3-a5eadb467e67" providerId="ADAL" clId="{DF26460D-D60F-4132-A236-2B5480D9BE9C}" dt="2022-01-11T10:54:43.756" v="8767" actId="478"/>
          <ac:picMkLst>
            <pc:docMk/>
            <pc:sldMk cId="3222114894" sldId="511"/>
            <ac:picMk id="3074" creationId="{1C8D697D-E2EC-41F2-8193-372B6690C999}"/>
          </ac:picMkLst>
        </pc:picChg>
        <pc:picChg chg="del">
          <ac:chgData name="Balaban, Ebru" userId="b9c84f01-7f7b-4ee6-a8e3-a5eadb467e67" providerId="ADAL" clId="{DF26460D-D60F-4132-A236-2B5480D9BE9C}" dt="2022-01-11T10:54:43.756" v="8767" actId="478"/>
          <ac:picMkLst>
            <pc:docMk/>
            <pc:sldMk cId="3222114894" sldId="511"/>
            <ac:picMk id="3076" creationId="{798AC336-37D0-4E06-B866-0A73668D89AC}"/>
          </ac:picMkLst>
        </pc:picChg>
        <pc:picChg chg="del">
          <ac:chgData name="Balaban, Ebru" userId="b9c84f01-7f7b-4ee6-a8e3-a5eadb467e67" providerId="ADAL" clId="{DF26460D-D60F-4132-A236-2B5480D9BE9C}" dt="2022-01-11T10:54:43.756" v="8767" actId="478"/>
          <ac:picMkLst>
            <pc:docMk/>
            <pc:sldMk cId="3222114894" sldId="511"/>
            <ac:picMk id="3091" creationId="{92DE4A2A-64CA-474B-9452-59FAA3C38B1D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1:00:37.281" v="8922" actId="1076"/>
        <pc:sldMkLst>
          <pc:docMk/>
          <pc:sldMk cId="1748185474" sldId="512"/>
        </pc:sldMkLst>
        <pc:spChg chg="mod">
          <ac:chgData name="Balaban, Ebru" userId="b9c84f01-7f7b-4ee6-a8e3-a5eadb467e67" providerId="ADAL" clId="{DF26460D-D60F-4132-A236-2B5480D9BE9C}" dt="2022-01-11T10:58:20.092" v="8831" actId="20577"/>
          <ac:spMkLst>
            <pc:docMk/>
            <pc:sldMk cId="1748185474" sldId="512"/>
            <ac:spMk id="2" creationId="{07706031-EE74-4E7B-916C-2926D98641DA}"/>
          </ac:spMkLst>
        </pc:spChg>
        <pc:spChg chg="mod">
          <ac:chgData name="Balaban, Ebru" userId="b9c84f01-7f7b-4ee6-a8e3-a5eadb467e67" providerId="ADAL" clId="{DF26460D-D60F-4132-A236-2B5480D9BE9C}" dt="2022-01-11T10:58:43.291" v="8890" actId="20577"/>
          <ac:spMkLst>
            <pc:docMk/>
            <pc:sldMk cId="1748185474" sldId="512"/>
            <ac:spMk id="9" creationId="{9EE1D334-C672-4BD8-AF27-05ABF950F52D}"/>
          </ac:spMkLst>
        </pc:spChg>
        <pc:spChg chg="add del">
          <ac:chgData name="Balaban, Ebru" userId="b9c84f01-7f7b-4ee6-a8e3-a5eadb467e67" providerId="ADAL" clId="{DF26460D-D60F-4132-A236-2B5480D9BE9C}" dt="2022-01-11T10:59:56.953" v="8913" actId="22"/>
          <ac:spMkLst>
            <pc:docMk/>
            <pc:sldMk cId="1748185474" sldId="512"/>
            <ac:spMk id="16" creationId="{5D5EE4A2-59E0-4EB7-9FAE-33B9054F9686}"/>
          </ac:spMkLst>
        </pc:spChg>
        <pc:picChg chg="del">
          <ac:chgData name="Balaban, Ebru" userId="b9c84f01-7f7b-4ee6-a8e3-a5eadb467e67" providerId="ADAL" clId="{DF26460D-D60F-4132-A236-2B5480D9BE9C}" dt="2022-01-11T10:58:57.642" v="8891" actId="478"/>
          <ac:picMkLst>
            <pc:docMk/>
            <pc:sldMk cId="1748185474" sldId="512"/>
            <ac:picMk id="7" creationId="{684546B6-BB12-44D7-BBFC-DC2A3425C45F}"/>
          </ac:picMkLst>
        </pc:picChg>
        <pc:picChg chg="add mod">
          <ac:chgData name="Balaban, Ebru" userId="b9c84f01-7f7b-4ee6-a8e3-a5eadb467e67" providerId="ADAL" clId="{DF26460D-D60F-4132-A236-2B5480D9BE9C}" dt="2022-01-11T10:59:50.058" v="8910" actId="1076"/>
          <ac:picMkLst>
            <pc:docMk/>
            <pc:sldMk cId="1748185474" sldId="512"/>
            <ac:picMk id="10" creationId="{3BA3F18D-895A-410D-9FFA-3A3840814EB6}"/>
          </ac:picMkLst>
        </pc:picChg>
        <pc:picChg chg="add del mod">
          <ac:chgData name="Balaban, Ebru" userId="b9c84f01-7f7b-4ee6-a8e3-a5eadb467e67" providerId="ADAL" clId="{DF26460D-D60F-4132-A236-2B5480D9BE9C}" dt="2022-01-11T10:59:30.229" v="8899"/>
          <ac:picMkLst>
            <pc:docMk/>
            <pc:sldMk cId="1748185474" sldId="512"/>
            <ac:picMk id="11" creationId="{2A6FF016-7064-4017-BE17-86450F01171A}"/>
          </ac:picMkLst>
        </pc:picChg>
        <pc:picChg chg="add mod">
          <ac:chgData name="Balaban, Ebru" userId="b9c84f01-7f7b-4ee6-a8e3-a5eadb467e67" providerId="ADAL" clId="{DF26460D-D60F-4132-A236-2B5480D9BE9C}" dt="2022-01-11T10:59:52.717" v="8911" actId="1076"/>
          <ac:picMkLst>
            <pc:docMk/>
            <pc:sldMk cId="1748185474" sldId="512"/>
            <ac:picMk id="12" creationId="{D0895622-05C2-4CF0-B49C-DDABCA122522}"/>
          </ac:picMkLst>
        </pc:picChg>
        <pc:picChg chg="del">
          <ac:chgData name="Balaban, Ebru" userId="b9c84f01-7f7b-4ee6-a8e3-a5eadb467e67" providerId="ADAL" clId="{DF26460D-D60F-4132-A236-2B5480D9BE9C}" dt="2022-01-11T10:58:57.642" v="8891" actId="478"/>
          <ac:picMkLst>
            <pc:docMk/>
            <pc:sldMk cId="1748185474" sldId="512"/>
            <ac:picMk id="14" creationId="{F33655DC-0370-4B5F-A4B4-A93F63B5E7D7}"/>
          </ac:picMkLst>
        </pc:picChg>
        <pc:picChg chg="del">
          <ac:chgData name="Balaban, Ebru" userId="b9c84f01-7f7b-4ee6-a8e3-a5eadb467e67" providerId="ADAL" clId="{DF26460D-D60F-4132-A236-2B5480D9BE9C}" dt="2022-01-11T10:58:57.642" v="8891" actId="478"/>
          <ac:picMkLst>
            <pc:docMk/>
            <pc:sldMk cId="1748185474" sldId="512"/>
            <ac:picMk id="15" creationId="{16729B00-34D8-4874-B783-0A082F4E97CF}"/>
          </ac:picMkLst>
        </pc:picChg>
        <pc:picChg chg="add mod">
          <ac:chgData name="Balaban, Ebru" userId="b9c84f01-7f7b-4ee6-a8e3-a5eadb467e67" providerId="ADAL" clId="{DF26460D-D60F-4132-A236-2B5480D9BE9C}" dt="2022-01-11T11:00:37.281" v="8922" actId="1076"/>
          <ac:picMkLst>
            <pc:docMk/>
            <pc:sldMk cId="1748185474" sldId="512"/>
            <ac:picMk id="17" creationId="{72DC07CA-3999-4391-B3CB-68CEBDBDA0EA}"/>
          </ac:picMkLst>
        </pc:picChg>
        <pc:picChg chg="add mod">
          <ac:chgData name="Balaban, Ebru" userId="b9c84f01-7f7b-4ee6-a8e3-a5eadb467e67" providerId="ADAL" clId="{DF26460D-D60F-4132-A236-2B5480D9BE9C}" dt="2022-01-11T10:59:05.030" v="8894" actId="1076"/>
          <ac:picMkLst>
            <pc:docMk/>
            <pc:sldMk cId="1748185474" sldId="512"/>
            <ac:picMk id="4098" creationId="{202C5385-F181-430A-8DFB-0908BC4459F5}"/>
          </ac:picMkLst>
        </pc:picChg>
        <pc:picChg chg="add mod">
          <ac:chgData name="Balaban, Ebru" userId="b9c84f01-7f7b-4ee6-a8e3-a5eadb467e67" providerId="ADAL" clId="{DF26460D-D60F-4132-A236-2B5480D9BE9C}" dt="2022-01-11T11:00:16.111" v="8918" actId="1076"/>
          <ac:picMkLst>
            <pc:docMk/>
            <pc:sldMk cId="1748185474" sldId="512"/>
            <ac:picMk id="4100" creationId="{CD68835C-8310-4628-A515-5704D9DA75B2}"/>
          </ac:picMkLst>
        </pc:picChg>
        <pc:cxnChg chg="add mod">
          <ac:chgData name="Balaban, Ebru" userId="b9c84f01-7f7b-4ee6-a8e3-a5eadb467e67" providerId="ADAL" clId="{DF26460D-D60F-4132-A236-2B5480D9BE9C}" dt="2022-01-11T11:00:11.377" v="8916" actId="1582"/>
          <ac:cxnSpMkLst>
            <pc:docMk/>
            <pc:sldMk cId="1748185474" sldId="512"/>
            <ac:cxnSpMk id="8" creationId="{9C088A6B-89C3-4ABC-AD3F-B2E1E72861DD}"/>
          </ac:cxnSpMkLst>
        </pc:cxnChg>
      </pc:sldChg>
      <pc:sldChg chg="addSp delSp modSp add mod">
        <pc:chgData name="Balaban, Ebru" userId="b9c84f01-7f7b-4ee6-a8e3-a5eadb467e67" providerId="ADAL" clId="{DF26460D-D60F-4132-A236-2B5480D9BE9C}" dt="2022-01-11T11:05:30.289" v="9052" actId="1076"/>
        <pc:sldMkLst>
          <pc:docMk/>
          <pc:sldMk cId="4135498822" sldId="513"/>
        </pc:sldMkLst>
        <pc:spChg chg="mod">
          <ac:chgData name="Balaban, Ebru" userId="b9c84f01-7f7b-4ee6-a8e3-a5eadb467e67" providerId="ADAL" clId="{DF26460D-D60F-4132-A236-2B5480D9BE9C}" dt="2022-01-11T11:01:16.611" v="8952" actId="20577"/>
          <ac:spMkLst>
            <pc:docMk/>
            <pc:sldMk cId="4135498822" sldId="513"/>
            <ac:spMk id="2" creationId="{07706031-EE74-4E7B-916C-2926D98641DA}"/>
          </ac:spMkLst>
        </pc:spChg>
        <pc:spChg chg="del">
          <ac:chgData name="Balaban, Ebru" userId="b9c84f01-7f7b-4ee6-a8e3-a5eadb467e67" providerId="ADAL" clId="{DF26460D-D60F-4132-A236-2B5480D9BE9C}" dt="2022-01-11T11:01:19.570" v="8953" actId="478"/>
          <ac:spMkLst>
            <pc:docMk/>
            <pc:sldMk cId="4135498822" sldId="513"/>
            <ac:spMk id="9" creationId="{9EE1D334-C672-4BD8-AF27-05ABF950F52D}"/>
          </ac:spMkLst>
        </pc:spChg>
        <pc:spChg chg="add del">
          <ac:chgData name="Balaban, Ebru" userId="b9c84f01-7f7b-4ee6-a8e3-a5eadb467e67" providerId="ADAL" clId="{DF26460D-D60F-4132-A236-2B5480D9BE9C}" dt="2022-01-11T11:01:30.385" v="8955" actId="22"/>
          <ac:spMkLst>
            <pc:docMk/>
            <pc:sldMk cId="4135498822" sldId="513"/>
            <ac:spMk id="13" creationId="{B9C3DC21-5B1B-454B-99B4-CA9E7E20E6A5}"/>
          </ac:spMkLst>
        </pc:spChg>
        <pc:spChg chg="add mod">
          <ac:chgData name="Balaban, Ebru" userId="b9c84f01-7f7b-4ee6-a8e3-a5eadb467e67" providerId="ADAL" clId="{DF26460D-D60F-4132-A236-2B5480D9BE9C}" dt="2022-01-11T11:05:30.289" v="9052" actId="1076"/>
          <ac:spMkLst>
            <pc:docMk/>
            <pc:sldMk cId="4135498822" sldId="513"/>
            <ac:spMk id="18" creationId="{4FBA207B-745C-4C40-B102-A9078F51F696}"/>
          </ac:spMkLst>
        </pc:spChg>
        <pc:spChg chg="add mod">
          <ac:chgData name="Balaban, Ebru" userId="b9c84f01-7f7b-4ee6-a8e3-a5eadb467e67" providerId="ADAL" clId="{DF26460D-D60F-4132-A236-2B5480D9BE9C}" dt="2022-01-11T11:05:30.289" v="9052" actId="1076"/>
          <ac:spMkLst>
            <pc:docMk/>
            <pc:sldMk cId="4135498822" sldId="513"/>
            <ac:spMk id="21" creationId="{F086CE1C-60B4-4621-8BD2-18AC8CABDF07}"/>
          </ac:spMkLst>
        </pc:spChg>
        <pc:spChg chg="add mod">
          <ac:chgData name="Balaban, Ebru" userId="b9c84f01-7f7b-4ee6-a8e3-a5eadb467e67" providerId="ADAL" clId="{DF26460D-D60F-4132-A236-2B5480D9BE9C}" dt="2022-01-11T11:05:30.289" v="9052" actId="1076"/>
          <ac:spMkLst>
            <pc:docMk/>
            <pc:sldMk cId="4135498822" sldId="513"/>
            <ac:spMk id="22" creationId="{79E46A8D-8806-4A68-96C4-864A3DDB0849}"/>
          </ac:spMkLst>
        </pc:spChg>
        <pc:picChg chg="add mod modCrop">
          <ac:chgData name="Balaban, Ebru" userId="b9c84f01-7f7b-4ee6-a8e3-a5eadb467e67" providerId="ADAL" clId="{DF26460D-D60F-4132-A236-2B5480D9BE9C}" dt="2022-01-11T11:05:30.289" v="9052" actId="1076"/>
          <ac:picMkLst>
            <pc:docMk/>
            <pc:sldMk cId="4135498822" sldId="513"/>
            <ac:picMk id="7" creationId="{EBEAE989-DECF-4FEB-B83A-6CBA9BF43602}"/>
          </ac:picMkLst>
        </pc:picChg>
        <pc:picChg chg="del">
          <ac:chgData name="Balaban, Ebru" userId="b9c84f01-7f7b-4ee6-a8e3-a5eadb467e67" providerId="ADAL" clId="{DF26460D-D60F-4132-A236-2B5480D9BE9C}" dt="2022-01-11T11:00:45.105" v="8926" actId="478"/>
          <ac:picMkLst>
            <pc:docMk/>
            <pc:sldMk cId="4135498822" sldId="513"/>
            <ac:picMk id="10" creationId="{3BA3F18D-895A-410D-9FFA-3A3840814EB6}"/>
          </ac:picMkLst>
        </pc:picChg>
        <pc:picChg chg="del">
          <ac:chgData name="Balaban, Ebru" userId="b9c84f01-7f7b-4ee6-a8e3-a5eadb467e67" providerId="ADAL" clId="{DF26460D-D60F-4132-A236-2B5480D9BE9C}" dt="2022-01-11T11:00:42.875" v="8924" actId="478"/>
          <ac:picMkLst>
            <pc:docMk/>
            <pc:sldMk cId="4135498822" sldId="513"/>
            <ac:picMk id="12" creationId="{D0895622-05C2-4CF0-B49C-DDABCA122522}"/>
          </ac:picMkLst>
        </pc:picChg>
        <pc:picChg chg="add mod modCrop">
          <ac:chgData name="Balaban, Ebru" userId="b9c84f01-7f7b-4ee6-a8e3-a5eadb467e67" providerId="ADAL" clId="{DF26460D-D60F-4132-A236-2B5480D9BE9C}" dt="2022-01-11T11:05:30.289" v="9052" actId="1076"/>
          <ac:picMkLst>
            <pc:docMk/>
            <pc:sldMk cId="4135498822" sldId="513"/>
            <ac:picMk id="14" creationId="{E52715F6-BD4A-472D-A7CA-8FF7404B606C}"/>
          </ac:picMkLst>
        </pc:picChg>
        <pc:picChg chg="add mod modCrop">
          <ac:chgData name="Balaban, Ebru" userId="b9c84f01-7f7b-4ee6-a8e3-a5eadb467e67" providerId="ADAL" clId="{DF26460D-D60F-4132-A236-2B5480D9BE9C}" dt="2022-01-11T11:05:30.289" v="9052" actId="1076"/>
          <ac:picMkLst>
            <pc:docMk/>
            <pc:sldMk cId="4135498822" sldId="513"/>
            <ac:picMk id="16" creationId="{18CF53A5-96B9-495E-8751-750CD778A044}"/>
          </ac:picMkLst>
        </pc:picChg>
        <pc:picChg chg="del">
          <ac:chgData name="Balaban, Ebru" userId="b9c84f01-7f7b-4ee6-a8e3-a5eadb467e67" providerId="ADAL" clId="{DF26460D-D60F-4132-A236-2B5480D9BE9C}" dt="2022-01-11T11:00:45.810" v="8927" actId="478"/>
          <ac:picMkLst>
            <pc:docMk/>
            <pc:sldMk cId="4135498822" sldId="513"/>
            <ac:picMk id="17" creationId="{72DC07CA-3999-4391-B3CB-68CEBDBDA0EA}"/>
          </ac:picMkLst>
        </pc:picChg>
        <pc:picChg chg="del">
          <ac:chgData name="Balaban, Ebru" userId="b9c84f01-7f7b-4ee6-a8e3-a5eadb467e67" providerId="ADAL" clId="{DF26460D-D60F-4132-A236-2B5480D9BE9C}" dt="2022-01-11T11:00:42.875" v="8924" actId="478"/>
          <ac:picMkLst>
            <pc:docMk/>
            <pc:sldMk cId="4135498822" sldId="513"/>
            <ac:picMk id="4098" creationId="{202C5385-F181-430A-8DFB-0908BC4459F5}"/>
          </ac:picMkLst>
        </pc:picChg>
        <pc:picChg chg="del">
          <ac:chgData name="Balaban, Ebru" userId="b9c84f01-7f7b-4ee6-a8e3-a5eadb467e67" providerId="ADAL" clId="{DF26460D-D60F-4132-A236-2B5480D9BE9C}" dt="2022-01-11T11:00:42.875" v="8924" actId="478"/>
          <ac:picMkLst>
            <pc:docMk/>
            <pc:sldMk cId="4135498822" sldId="513"/>
            <ac:picMk id="4100" creationId="{CD68835C-8310-4628-A515-5704D9DA75B2}"/>
          </ac:picMkLst>
        </pc:picChg>
        <pc:cxnChg chg="del">
          <ac:chgData name="Balaban, Ebru" userId="b9c84f01-7f7b-4ee6-a8e3-a5eadb467e67" providerId="ADAL" clId="{DF26460D-D60F-4132-A236-2B5480D9BE9C}" dt="2022-01-11T11:00:44.507" v="8925" actId="478"/>
          <ac:cxnSpMkLst>
            <pc:docMk/>
            <pc:sldMk cId="4135498822" sldId="513"/>
            <ac:cxnSpMk id="8" creationId="{9C088A6B-89C3-4ABC-AD3F-B2E1E72861DD}"/>
          </ac:cxnSpMkLst>
        </pc:cxnChg>
      </pc:sldChg>
      <pc:sldChg chg="add del">
        <pc:chgData name="Balaban, Ebru" userId="b9c84f01-7f7b-4ee6-a8e3-a5eadb467e67" providerId="ADAL" clId="{DF26460D-D60F-4132-A236-2B5480D9BE9C}" dt="2022-01-11T11:11:44.172" v="9179" actId="47"/>
        <pc:sldMkLst>
          <pc:docMk/>
          <pc:sldMk cId="3956328156" sldId="514"/>
        </pc:sldMkLst>
      </pc:sldChg>
      <pc:sldChg chg="modSp new mod">
        <pc:chgData name="Balaban, Ebru" userId="b9c84f01-7f7b-4ee6-a8e3-a5eadb467e67" providerId="ADAL" clId="{DF26460D-D60F-4132-A236-2B5480D9BE9C}" dt="2022-01-11T11:13:28.605" v="9310" actId="20577"/>
        <pc:sldMkLst>
          <pc:docMk/>
          <pc:sldMk cId="4186557711" sldId="514"/>
        </pc:sldMkLst>
        <pc:spChg chg="mod">
          <ac:chgData name="Balaban, Ebru" userId="b9c84f01-7f7b-4ee6-a8e3-a5eadb467e67" providerId="ADAL" clId="{DF26460D-D60F-4132-A236-2B5480D9BE9C}" dt="2022-01-11T11:13:28.605" v="9310" actId="20577"/>
          <ac:spMkLst>
            <pc:docMk/>
            <pc:sldMk cId="4186557711" sldId="514"/>
            <ac:spMk id="2" creationId="{F1C434C3-4E34-4629-8220-22EE012FFF9C}"/>
          </ac:spMkLst>
        </pc:spChg>
      </pc:sldChg>
      <pc:sldChg chg="addSp delSp modSp add mod">
        <pc:chgData name="Balaban, Ebru" userId="b9c84f01-7f7b-4ee6-a8e3-a5eadb467e67" providerId="ADAL" clId="{DF26460D-D60F-4132-A236-2B5480D9BE9C}" dt="2022-01-11T11:53:53.138" v="9419" actId="1076"/>
        <pc:sldMkLst>
          <pc:docMk/>
          <pc:sldMk cId="1347164793" sldId="515"/>
        </pc:sldMkLst>
        <pc:spChg chg="add mod">
          <ac:chgData name="Balaban, Ebru" userId="b9c84f01-7f7b-4ee6-a8e3-a5eadb467e67" providerId="ADAL" clId="{DF26460D-D60F-4132-A236-2B5480D9BE9C}" dt="2022-01-11T11:53:53.138" v="9419" actId="1076"/>
          <ac:spMkLst>
            <pc:docMk/>
            <pc:sldMk cId="1347164793" sldId="515"/>
            <ac:spMk id="11" creationId="{1D331032-F91D-4E68-998C-B1261973E389}"/>
          </ac:spMkLst>
        </pc:spChg>
        <pc:graphicFrameChg chg="add del mod">
          <ac:chgData name="Balaban, Ebru" userId="b9c84f01-7f7b-4ee6-a8e3-a5eadb467e67" providerId="ADAL" clId="{DF26460D-D60F-4132-A236-2B5480D9BE9C}" dt="2022-01-11T11:51:27.153" v="9350"/>
          <ac:graphicFrameMkLst>
            <pc:docMk/>
            <pc:sldMk cId="1347164793" sldId="515"/>
            <ac:graphicFrameMk id="8" creationId="{71AD74B0-171C-4396-8956-5413FD5F24AE}"/>
          </ac:graphicFrameMkLst>
        </pc:graphicFrameChg>
        <pc:picChg chg="add mod">
          <ac:chgData name="Balaban, Ebru" userId="b9c84f01-7f7b-4ee6-a8e3-a5eadb467e67" providerId="ADAL" clId="{DF26460D-D60F-4132-A236-2B5480D9BE9C}" dt="2022-01-11T11:51:11.283" v="9348" actId="1076"/>
          <ac:picMkLst>
            <pc:docMk/>
            <pc:sldMk cId="1347164793" sldId="515"/>
            <ac:picMk id="6" creationId="{BE198FB6-4D79-47B8-9363-F5F5CC3AA447}"/>
          </ac:picMkLst>
        </pc:picChg>
        <pc:picChg chg="del">
          <ac:chgData name="Balaban, Ebru" userId="b9c84f01-7f7b-4ee6-a8e3-a5eadb467e67" providerId="ADAL" clId="{DF26460D-D60F-4132-A236-2B5480D9BE9C}" dt="2022-01-11T11:50:49.053" v="9342" actId="478"/>
          <ac:picMkLst>
            <pc:docMk/>
            <pc:sldMk cId="1347164793" sldId="515"/>
            <ac:picMk id="7" creationId="{8F953C14-D4AF-4C09-B920-45149D68D70D}"/>
          </ac:picMkLst>
        </pc:picChg>
        <pc:picChg chg="del">
          <ac:chgData name="Balaban, Ebru" userId="b9c84f01-7f7b-4ee6-a8e3-a5eadb467e67" providerId="ADAL" clId="{DF26460D-D60F-4132-A236-2B5480D9BE9C}" dt="2022-01-11T11:50:40.917" v="9341" actId="478"/>
          <ac:picMkLst>
            <pc:docMk/>
            <pc:sldMk cId="1347164793" sldId="515"/>
            <ac:picMk id="9" creationId="{8A546FCB-1001-4200-B59C-3031C953B538}"/>
          </ac:picMkLst>
        </pc:picChg>
      </pc:sldChg>
      <pc:sldChg chg="addSp delSp modSp add mod">
        <pc:chgData name="Balaban, Ebru" userId="b9c84f01-7f7b-4ee6-a8e3-a5eadb467e67" providerId="ADAL" clId="{DF26460D-D60F-4132-A236-2B5480D9BE9C}" dt="2022-01-11T12:10:44.161" v="9501" actId="1076"/>
        <pc:sldMkLst>
          <pc:docMk/>
          <pc:sldMk cId="1615491410" sldId="516"/>
        </pc:sldMkLst>
        <pc:spChg chg="del">
          <ac:chgData name="Balaban, Ebru" userId="b9c84f01-7f7b-4ee6-a8e3-a5eadb467e67" providerId="ADAL" clId="{DF26460D-D60F-4132-A236-2B5480D9BE9C}" dt="2022-01-11T11:54:11.247" v="9421" actId="478"/>
          <ac:spMkLst>
            <pc:docMk/>
            <pc:sldMk cId="1615491410" sldId="516"/>
            <ac:spMk id="11" creationId="{1D331032-F91D-4E68-998C-B1261973E389}"/>
          </ac:spMkLst>
        </pc:spChg>
        <pc:spChg chg="add mod">
          <ac:chgData name="Balaban, Ebru" userId="b9c84f01-7f7b-4ee6-a8e3-a5eadb467e67" providerId="ADAL" clId="{DF26460D-D60F-4132-A236-2B5480D9BE9C}" dt="2022-01-11T12:10:44.161" v="9501" actId="1076"/>
          <ac:spMkLst>
            <pc:docMk/>
            <pc:sldMk cId="1615491410" sldId="516"/>
            <ac:spMk id="13" creationId="{252A8CAE-470D-47B9-BF3D-7D78D553DBA3}"/>
          </ac:spMkLst>
        </pc:spChg>
        <pc:spChg chg="add mod">
          <ac:chgData name="Balaban, Ebru" userId="b9c84f01-7f7b-4ee6-a8e3-a5eadb467e67" providerId="ADAL" clId="{DF26460D-D60F-4132-A236-2B5480D9BE9C}" dt="2022-01-11T12:10:27.163" v="9495" actId="20577"/>
          <ac:spMkLst>
            <pc:docMk/>
            <pc:sldMk cId="1615491410" sldId="516"/>
            <ac:spMk id="14" creationId="{51CE09D8-4F82-4C38-B83C-35B8B0A92075}"/>
          </ac:spMkLst>
        </pc:spChg>
        <pc:spChg chg="add mod">
          <ac:chgData name="Balaban, Ebru" userId="b9c84f01-7f7b-4ee6-a8e3-a5eadb467e67" providerId="ADAL" clId="{DF26460D-D60F-4132-A236-2B5480D9BE9C}" dt="2022-01-11T12:10:36.202" v="9500" actId="20577"/>
          <ac:spMkLst>
            <pc:docMk/>
            <pc:sldMk cId="1615491410" sldId="516"/>
            <ac:spMk id="15" creationId="{B895F036-6B38-4747-93FF-D94FC835DF01}"/>
          </ac:spMkLst>
        </pc:spChg>
        <pc:picChg chg="del">
          <ac:chgData name="Balaban, Ebru" userId="b9c84f01-7f7b-4ee6-a8e3-a5eadb467e67" providerId="ADAL" clId="{DF26460D-D60F-4132-A236-2B5480D9BE9C}" dt="2022-01-11T11:54:11.828" v="9422" actId="478"/>
          <ac:picMkLst>
            <pc:docMk/>
            <pc:sldMk cId="1615491410" sldId="516"/>
            <ac:picMk id="6" creationId="{BE198FB6-4D79-47B8-9363-F5F5CC3AA447}"/>
          </ac:picMkLst>
        </pc:picChg>
        <pc:picChg chg="add mod">
          <ac:chgData name="Balaban, Ebru" userId="b9c84f01-7f7b-4ee6-a8e3-a5eadb467e67" providerId="ADAL" clId="{DF26460D-D60F-4132-A236-2B5480D9BE9C}" dt="2022-01-11T12:09:56.156" v="9485" actId="14100"/>
          <ac:picMkLst>
            <pc:docMk/>
            <pc:sldMk cId="1615491410" sldId="516"/>
            <ac:picMk id="7" creationId="{9C320EF4-0CC8-4AB3-9009-CE88BA3ACAD9}"/>
          </ac:picMkLst>
        </pc:picChg>
        <pc:picChg chg="add mod modCrop">
          <ac:chgData name="Balaban, Ebru" userId="b9c84f01-7f7b-4ee6-a8e3-a5eadb467e67" providerId="ADAL" clId="{DF26460D-D60F-4132-A236-2B5480D9BE9C}" dt="2022-01-11T12:10:03.594" v="9488" actId="1076"/>
          <ac:picMkLst>
            <pc:docMk/>
            <pc:sldMk cId="1615491410" sldId="516"/>
            <ac:picMk id="9" creationId="{E766A824-A214-4480-85B9-AD250DE9CAE4}"/>
          </ac:picMkLst>
        </pc:picChg>
        <pc:picChg chg="add mod modCrop">
          <ac:chgData name="Balaban, Ebru" userId="b9c84f01-7f7b-4ee6-a8e3-a5eadb467e67" providerId="ADAL" clId="{DF26460D-D60F-4132-A236-2B5480D9BE9C}" dt="2022-01-11T12:10:00.086" v="9487" actId="14100"/>
          <ac:picMkLst>
            <pc:docMk/>
            <pc:sldMk cId="1615491410" sldId="516"/>
            <ac:picMk id="12" creationId="{0167D170-F2E0-43C5-B816-6F6072EA8E5B}"/>
          </ac:picMkLst>
        </pc:picChg>
      </pc:sldChg>
    </pc:docChg>
  </pc:docChgLst>
  <pc:docChgLst>
    <pc:chgData name="Bilgin, Hüseyin" userId="S::hueseyin.bilgin@student.reutlingen-university.de::7dc26ef2-3c13-44d5-9d93-d8388a45d91d" providerId="AD" clId="Web-{97296443-44AC-4BED-97BB-2D08E7D3C9C8}"/>
    <pc:docChg chg="modSld">
      <pc:chgData name="Bilgin, Hüseyin" userId="S::hueseyin.bilgin@student.reutlingen-university.de::7dc26ef2-3c13-44d5-9d93-d8388a45d91d" providerId="AD" clId="Web-{97296443-44AC-4BED-97BB-2D08E7D3C9C8}" dt="2022-01-11T07:29:16.323" v="510" actId="1076"/>
      <pc:docMkLst>
        <pc:docMk/>
      </pc:docMkLst>
      <pc:sldChg chg="addSp delSp modSp">
        <pc:chgData name="Bilgin, Hüseyin" userId="S::hueseyin.bilgin@student.reutlingen-university.de::7dc26ef2-3c13-44d5-9d93-d8388a45d91d" providerId="AD" clId="Web-{97296443-44AC-4BED-97BB-2D08E7D3C9C8}" dt="2022-01-11T05:57:27.634" v="403" actId="20577"/>
        <pc:sldMkLst>
          <pc:docMk/>
          <pc:sldMk cId="3728551701" sldId="496"/>
        </pc:sldMkLst>
        <pc:spChg chg="del">
          <ac:chgData name="Bilgin, Hüseyin" userId="S::hueseyin.bilgin@student.reutlingen-university.de::7dc26ef2-3c13-44d5-9d93-d8388a45d91d" providerId="AD" clId="Web-{97296443-44AC-4BED-97BB-2D08E7D3C9C8}" dt="2022-01-11T05:52:51.875" v="1"/>
          <ac:spMkLst>
            <pc:docMk/>
            <pc:sldMk cId="3728551701" sldId="496"/>
            <ac:spMk id="8" creationId="{EB27CCB6-B3F4-4276-90F3-D7611216E88E}"/>
          </ac:spMkLst>
        </pc:spChg>
        <pc:spChg chg="mod">
          <ac:chgData name="Bilgin, Hüseyin" userId="S::hueseyin.bilgin@student.reutlingen-university.de::7dc26ef2-3c13-44d5-9d93-d8388a45d91d" providerId="AD" clId="Web-{97296443-44AC-4BED-97BB-2D08E7D3C9C8}" dt="2022-01-11T05:57:27.634" v="403" actId="20577"/>
          <ac:spMkLst>
            <pc:docMk/>
            <pc:sldMk cId="3728551701" sldId="496"/>
            <ac:spMk id="12" creationId="{96BF4583-3367-4B01-B49C-84B1042B0313}"/>
          </ac:spMkLst>
        </pc:spChg>
        <pc:graphicFrameChg chg="add mod modGraphic">
          <ac:chgData name="Bilgin, Hüseyin" userId="S::hueseyin.bilgin@student.reutlingen-university.de::7dc26ef2-3c13-44d5-9d93-d8388a45d91d" providerId="AD" clId="Web-{97296443-44AC-4BED-97BB-2D08E7D3C9C8}" dt="2022-01-11T05:56:24.364" v="399"/>
          <ac:graphicFrameMkLst>
            <pc:docMk/>
            <pc:sldMk cId="3728551701" sldId="496"/>
            <ac:graphicFrameMk id="3" creationId="{FDCE57E9-3DA7-4AD0-A996-9FC8DB87C69D}"/>
          </ac:graphicFrameMkLst>
        </pc:graphicFrameChg>
        <pc:picChg chg="del">
          <ac:chgData name="Bilgin, Hüseyin" userId="S::hueseyin.bilgin@student.reutlingen-university.de::7dc26ef2-3c13-44d5-9d93-d8388a45d91d" providerId="AD" clId="Web-{97296443-44AC-4BED-97BB-2D08E7D3C9C8}" dt="2022-01-11T05:52:48.750" v="0"/>
          <ac:picMkLst>
            <pc:docMk/>
            <pc:sldMk cId="3728551701" sldId="496"/>
            <ac:picMk id="7" creationId="{E7E6800A-7085-4496-8B24-DFC1ED2FBA0E}"/>
          </ac:picMkLst>
        </pc:picChg>
      </pc:sldChg>
      <pc:sldChg chg="addSp delSp modSp">
        <pc:chgData name="Bilgin, Hüseyin" userId="S::hueseyin.bilgin@student.reutlingen-university.de::7dc26ef2-3c13-44d5-9d93-d8388a45d91d" providerId="AD" clId="Web-{97296443-44AC-4BED-97BB-2D08E7D3C9C8}" dt="2022-01-11T05:57:37.963" v="405" actId="20577"/>
        <pc:sldMkLst>
          <pc:docMk/>
          <pc:sldMk cId="84453765" sldId="500"/>
        </pc:sldMkLst>
        <pc:spChg chg="mod">
          <ac:chgData name="Bilgin, Hüseyin" userId="S::hueseyin.bilgin@student.reutlingen-university.de::7dc26ef2-3c13-44d5-9d93-d8388a45d91d" providerId="AD" clId="Web-{97296443-44AC-4BED-97BB-2D08E7D3C9C8}" dt="2022-01-11T05:57:37.963" v="405" actId="20577"/>
          <ac:spMkLst>
            <pc:docMk/>
            <pc:sldMk cId="84453765" sldId="500"/>
            <ac:spMk id="12" creationId="{96BF4583-3367-4B01-B49C-84B1042B0313}"/>
          </ac:spMkLst>
        </pc:spChg>
        <pc:graphicFrameChg chg="add">
          <ac:chgData name="Bilgin, Hüseyin" userId="S::hueseyin.bilgin@student.reutlingen-university.de::7dc26ef2-3c13-44d5-9d93-d8388a45d91d" providerId="AD" clId="Web-{97296443-44AC-4BED-97BB-2D08E7D3C9C8}" dt="2022-01-11T05:56:32.005" v="401"/>
          <ac:graphicFrameMkLst>
            <pc:docMk/>
            <pc:sldMk cId="84453765" sldId="500"/>
            <ac:graphicFrameMk id="2" creationId="{FA90890A-C0CE-41DC-9F45-42A03EB30378}"/>
          </ac:graphicFrameMkLst>
        </pc:graphicFrameChg>
        <pc:picChg chg="del">
          <ac:chgData name="Bilgin, Hüseyin" userId="S::hueseyin.bilgin@student.reutlingen-university.de::7dc26ef2-3c13-44d5-9d93-d8388a45d91d" providerId="AD" clId="Web-{97296443-44AC-4BED-97BB-2D08E7D3C9C8}" dt="2022-01-11T05:56:30.677" v="400"/>
          <ac:picMkLst>
            <pc:docMk/>
            <pc:sldMk cId="84453765" sldId="500"/>
            <ac:picMk id="7" creationId="{E7E6800A-7085-4496-8B24-DFC1ED2FBA0E}"/>
          </ac:picMkLst>
        </pc:picChg>
      </pc:sldChg>
      <pc:sldChg chg="addSp delSp modSp">
        <pc:chgData name="Bilgin, Hüseyin" userId="S::hueseyin.bilgin@student.reutlingen-university.de::7dc26ef2-3c13-44d5-9d93-d8388a45d91d" providerId="AD" clId="Web-{97296443-44AC-4BED-97BB-2D08E7D3C9C8}" dt="2022-01-11T07:25:09.288" v="489" actId="1076"/>
        <pc:sldMkLst>
          <pc:docMk/>
          <pc:sldMk cId="1791992605" sldId="506"/>
        </pc:sldMkLst>
        <pc:spChg chg="mod">
          <ac:chgData name="Bilgin, Hüseyin" userId="S::hueseyin.bilgin@student.reutlingen-university.de::7dc26ef2-3c13-44d5-9d93-d8388a45d91d" providerId="AD" clId="Web-{97296443-44AC-4BED-97BB-2D08E7D3C9C8}" dt="2022-01-11T06:15:48.584" v="442" actId="20577"/>
          <ac:spMkLst>
            <pc:docMk/>
            <pc:sldMk cId="1791992605" sldId="506"/>
            <ac:spMk id="2" creationId="{07706031-EE74-4E7B-916C-2926D98641DA}"/>
          </ac:spMkLst>
        </pc:spChg>
        <pc:spChg chg="del">
          <ac:chgData name="Bilgin, Hüseyin" userId="S::hueseyin.bilgin@student.reutlingen-university.de::7dc26ef2-3c13-44d5-9d93-d8388a45d91d" providerId="AD" clId="Web-{97296443-44AC-4BED-97BB-2D08E7D3C9C8}" dt="2022-01-11T07:17:42.078" v="459"/>
          <ac:spMkLst>
            <pc:docMk/>
            <pc:sldMk cId="1791992605" sldId="506"/>
            <ac:spMk id="3" creationId="{76E8874F-92F3-4C1F-9234-FE2E95ED04FB}"/>
          </ac:spMkLst>
        </pc:spChg>
        <pc:spChg chg="add del mod">
          <ac:chgData name="Bilgin, Hüseyin" userId="S::hueseyin.bilgin@student.reutlingen-university.de::7dc26ef2-3c13-44d5-9d93-d8388a45d91d" providerId="AD" clId="Web-{97296443-44AC-4BED-97BB-2D08E7D3C9C8}" dt="2022-01-11T07:18:45.001" v="467"/>
          <ac:spMkLst>
            <pc:docMk/>
            <pc:sldMk cId="1791992605" sldId="506"/>
            <ac:spMk id="8" creationId="{EE917E15-063F-4F49-AC49-D4E6A6156AC9}"/>
          </ac:spMkLst>
        </pc:spChg>
        <pc:spChg chg="add del mod">
          <ac:chgData name="Bilgin, Hüseyin" userId="S::hueseyin.bilgin@student.reutlingen-university.de::7dc26ef2-3c13-44d5-9d93-d8388a45d91d" providerId="AD" clId="Web-{97296443-44AC-4BED-97BB-2D08E7D3C9C8}" dt="2022-01-11T07:23:06.989" v="472"/>
          <ac:spMkLst>
            <pc:docMk/>
            <pc:sldMk cId="1791992605" sldId="506"/>
            <ac:spMk id="11" creationId="{E84C7E5A-CD06-4E66-ADBC-2C666BAF73E3}"/>
          </ac:spMkLst>
        </pc:spChg>
        <pc:picChg chg="add del mod ord modCrop">
          <ac:chgData name="Bilgin, Hüseyin" userId="S::hueseyin.bilgin@student.reutlingen-university.de::7dc26ef2-3c13-44d5-9d93-d8388a45d91d" providerId="AD" clId="Web-{97296443-44AC-4BED-97BB-2D08E7D3C9C8}" dt="2022-01-11T07:18:09.797" v="466"/>
          <ac:picMkLst>
            <pc:docMk/>
            <pc:sldMk cId="1791992605" sldId="506"/>
            <ac:picMk id="6" creationId="{3889667F-32C1-4F74-81E5-76A426FCDD81}"/>
          </ac:picMkLst>
        </pc:picChg>
        <pc:picChg chg="add del mod ord">
          <ac:chgData name="Bilgin, Hüseyin" userId="S::hueseyin.bilgin@student.reutlingen-university.de::7dc26ef2-3c13-44d5-9d93-d8388a45d91d" providerId="AD" clId="Web-{97296443-44AC-4BED-97BB-2D08E7D3C9C8}" dt="2022-01-11T07:22:47.692" v="471"/>
          <ac:picMkLst>
            <pc:docMk/>
            <pc:sldMk cId="1791992605" sldId="506"/>
            <ac:picMk id="9" creationId="{254D47AF-115E-41E9-ACE5-7FF9E4C14785}"/>
          </ac:picMkLst>
        </pc:picChg>
        <pc:picChg chg="add mod ord">
          <ac:chgData name="Bilgin, Hüseyin" userId="S::hueseyin.bilgin@student.reutlingen-university.de::7dc26ef2-3c13-44d5-9d93-d8388a45d91d" providerId="AD" clId="Web-{97296443-44AC-4BED-97BB-2D08E7D3C9C8}" dt="2022-01-11T07:25:09.288" v="489" actId="1076"/>
          <ac:picMkLst>
            <pc:docMk/>
            <pc:sldMk cId="1791992605" sldId="506"/>
            <ac:picMk id="12" creationId="{A7BF8233-C700-40FD-BAE2-3145ABE8D360}"/>
          </ac:picMkLst>
        </pc:picChg>
      </pc:sldChg>
      <pc:sldChg chg="addSp delSp modSp">
        <pc:chgData name="Bilgin, Hüseyin" userId="S::hueseyin.bilgin@student.reutlingen-university.de::7dc26ef2-3c13-44d5-9d93-d8388a45d91d" providerId="AD" clId="Web-{97296443-44AC-4BED-97BB-2D08E7D3C9C8}" dt="2022-01-11T07:29:16.323" v="510" actId="1076"/>
        <pc:sldMkLst>
          <pc:docMk/>
          <pc:sldMk cId="2689678204" sldId="507"/>
        </pc:sldMkLst>
        <pc:spChg chg="mod">
          <ac:chgData name="Bilgin, Hüseyin" userId="S::hueseyin.bilgin@student.reutlingen-university.de::7dc26ef2-3c13-44d5-9d93-d8388a45d91d" providerId="AD" clId="Web-{97296443-44AC-4BED-97BB-2D08E7D3C9C8}" dt="2022-01-11T06:16:02.960" v="458" actId="20577"/>
          <ac:spMkLst>
            <pc:docMk/>
            <pc:sldMk cId="2689678204" sldId="507"/>
            <ac:spMk id="2" creationId="{07706031-EE74-4E7B-916C-2926D98641DA}"/>
          </ac:spMkLst>
        </pc:spChg>
        <pc:spChg chg="add del">
          <ac:chgData name="Bilgin, Hüseyin" userId="S::hueseyin.bilgin@student.reutlingen-university.de::7dc26ef2-3c13-44d5-9d93-d8388a45d91d" providerId="AD" clId="Web-{97296443-44AC-4BED-97BB-2D08E7D3C9C8}" dt="2022-01-11T07:23:30.021" v="475"/>
          <ac:spMkLst>
            <pc:docMk/>
            <pc:sldMk cId="2689678204" sldId="507"/>
            <ac:spMk id="3" creationId="{76E8874F-92F3-4C1F-9234-FE2E95ED04FB}"/>
          </ac:spMkLst>
        </pc:spChg>
        <pc:spChg chg="add del mod">
          <ac:chgData name="Bilgin, Hüseyin" userId="S::hueseyin.bilgin@student.reutlingen-university.de::7dc26ef2-3c13-44d5-9d93-d8388a45d91d" providerId="AD" clId="Web-{97296443-44AC-4BED-97BB-2D08E7D3C9C8}" dt="2022-01-11T07:27:21.665" v="493"/>
          <ac:spMkLst>
            <pc:docMk/>
            <pc:sldMk cId="2689678204" sldId="507"/>
            <ac:spMk id="10" creationId="{8F25283F-4B83-470D-8CB9-C68ED82E9DCA}"/>
          </ac:spMkLst>
        </pc:spChg>
        <pc:picChg chg="add del mod ord">
          <ac:chgData name="Bilgin, Hüseyin" userId="S::hueseyin.bilgin@student.reutlingen-university.de::7dc26ef2-3c13-44d5-9d93-d8388a45d91d" providerId="AD" clId="Web-{97296443-44AC-4BED-97BB-2D08E7D3C9C8}" dt="2022-01-11T07:23:24.474" v="474"/>
          <ac:picMkLst>
            <pc:docMk/>
            <pc:sldMk cId="2689678204" sldId="507"/>
            <ac:picMk id="6" creationId="{74DA97F0-F3C8-4AA8-9A5B-0A845B08AD29}"/>
          </ac:picMkLst>
        </pc:picChg>
        <pc:picChg chg="add del mod ord">
          <ac:chgData name="Bilgin, Hüseyin" userId="S::hueseyin.bilgin@student.reutlingen-university.de::7dc26ef2-3c13-44d5-9d93-d8388a45d91d" providerId="AD" clId="Web-{97296443-44AC-4BED-97BB-2D08E7D3C9C8}" dt="2022-01-11T07:26:48.602" v="492"/>
          <ac:picMkLst>
            <pc:docMk/>
            <pc:sldMk cId="2689678204" sldId="507"/>
            <ac:picMk id="7" creationId="{B8A6991B-EA97-4CC0-BF4D-92CE5F266F6F}"/>
          </ac:picMkLst>
        </pc:picChg>
        <pc:picChg chg="add del mod">
          <ac:chgData name="Bilgin, Hüseyin" userId="S::hueseyin.bilgin@student.reutlingen-university.de::7dc26ef2-3c13-44d5-9d93-d8388a45d91d" providerId="AD" clId="Web-{97296443-44AC-4BED-97BB-2D08E7D3C9C8}" dt="2022-01-11T07:27:23.540" v="494"/>
          <ac:picMkLst>
            <pc:docMk/>
            <pc:sldMk cId="2689678204" sldId="507"/>
            <ac:picMk id="8" creationId="{CE524434-4698-4E34-AE3A-0C5FDED2B614}"/>
          </ac:picMkLst>
        </pc:picChg>
        <pc:picChg chg="add del mod">
          <ac:chgData name="Bilgin, Hüseyin" userId="S::hueseyin.bilgin@student.reutlingen-university.de::7dc26ef2-3c13-44d5-9d93-d8388a45d91d" providerId="AD" clId="Web-{97296443-44AC-4BED-97BB-2D08E7D3C9C8}" dt="2022-01-11T07:28:52.603" v="504"/>
          <ac:picMkLst>
            <pc:docMk/>
            <pc:sldMk cId="2689678204" sldId="507"/>
            <ac:picMk id="11" creationId="{E659485C-F27B-4883-9C4D-997838AAF3FF}"/>
          </ac:picMkLst>
        </pc:picChg>
        <pc:picChg chg="add del mod">
          <ac:chgData name="Bilgin, Hüseyin" userId="S::hueseyin.bilgin@student.reutlingen-university.de::7dc26ef2-3c13-44d5-9d93-d8388a45d91d" providerId="AD" clId="Web-{97296443-44AC-4BED-97BB-2D08E7D3C9C8}" dt="2022-01-11T07:28:51.088" v="503"/>
          <ac:picMkLst>
            <pc:docMk/>
            <pc:sldMk cId="2689678204" sldId="507"/>
            <ac:picMk id="12" creationId="{FC76FE71-1016-4FD1-B20E-C78382755630}"/>
          </ac:picMkLst>
        </pc:picChg>
        <pc:picChg chg="add mod">
          <ac:chgData name="Bilgin, Hüseyin" userId="S::hueseyin.bilgin@student.reutlingen-university.de::7dc26ef2-3c13-44d5-9d93-d8388a45d91d" providerId="AD" clId="Web-{97296443-44AC-4BED-97BB-2D08E7D3C9C8}" dt="2022-01-11T07:29:16.323" v="510" actId="1076"/>
          <ac:picMkLst>
            <pc:docMk/>
            <pc:sldMk cId="2689678204" sldId="507"/>
            <ac:picMk id="13" creationId="{9BD9D6B6-1179-44BC-83EB-CC1AC5407724}"/>
          </ac:picMkLst>
        </pc:picChg>
      </pc:sldChg>
    </pc:docChg>
  </pc:docChgLst>
  <pc:docChgLst>
    <pc:chgData name="Karaman, Salih Okan" userId="5a802b72-05da-47cd-a549-844abc960f1b" providerId="ADAL" clId="{CFC4FE32-048F-4C49-9236-CE4490121D04}"/>
    <pc:docChg chg="undo redo custSel addSld delSld modSld sldOrd">
      <pc:chgData name="Karaman, Salih Okan" userId="5a802b72-05da-47cd-a549-844abc960f1b" providerId="ADAL" clId="{CFC4FE32-048F-4C49-9236-CE4490121D04}" dt="2022-01-18T12:59:24.613" v="403" actId="1076"/>
      <pc:docMkLst>
        <pc:docMk/>
      </pc:docMkLst>
      <pc:sldChg chg="modSp mod">
        <pc:chgData name="Karaman, Salih Okan" userId="5a802b72-05da-47cd-a549-844abc960f1b" providerId="ADAL" clId="{CFC4FE32-048F-4C49-9236-CE4490121D04}" dt="2022-01-16T19:31:45.531" v="164" actId="14100"/>
        <pc:sldMkLst>
          <pc:docMk/>
          <pc:sldMk cId="1612720474" sldId="256"/>
        </pc:sldMkLst>
        <pc:spChg chg="mod">
          <ac:chgData name="Karaman, Salih Okan" userId="5a802b72-05da-47cd-a549-844abc960f1b" providerId="ADAL" clId="{CFC4FE32-048F-4C49-9236-CE4490121D04}" dt="2022-01-16T19:31:45.531" v="164" actId="14100"/>
          <ac:spMkLst>
            <pc:docMk/>
            <pc:sldMk cId="1612720474" sldId="256"/>
            <ac:spMk id="2" creationId="{AFA5AAAD-5550-4469-866E-510F543503A0}"/>
          </ac:spMkLst>
        </pc:spChg>
        <pc:spChg chg="mod">
          <ac:chgData name="Karaman, Salih Okan" userId="5a802b72-05da-47cd-a549-844abc960f1b" providerId="ADAL" clId="{CFC4FE32-048F-4C49-9236-CE4490121D04}" dt="2022-01-16T19:31:29.465" v="163" actId="14100"/>
          <ac:spMkLst>
            <pc:docMk/>
            <pc:sldMk cId="1612720474" sldId="256"/>
            <ac:spMk id="3" creationId="{9BBE03A2-AF84-47AE-B637-F3470B24D788}"/>
          </ac:spMkLst>
        </pc:spChg>
      </pc:sldChg>
      <pc:sldChg chg="addSp delSp modSp mod">
        <pc:chgData name="Karaman, Salih Okan" userId="5a802b72-05da-47cd-a549-844abc960f1b" providerId="ADAL" clId="{CFC4FE32-048F-4C49-9236-CE4490121D04}" dt="2022-01-18T12:59:24.613" v="403" actId="1076"/>
        <pc:sldMkLst>
          <pc:docMk/>
          <pc:sldMk cId="338091003" sldId="258"/>
        </pc:sldMkLst>
        <pc:spChg chg="mod">
          <ac:chgData name="Karaman, Salih Okan" userId="5a802b72-05da-47cd-a549-844abc960f1b" providerId="ADAL" clId="{CFC4FE32-048F-4C49-9236-CE4490121D04}" dt="2022-01-16T19:47:48.256" v="357" actId="14100"/>
          <ac:spMkLst>
            <pc:docMk/>
            <pc:sldMk cId="338091003" sldId="258"/>
            <ac:spMk id="5" creationId="{19DB8AEB-1A99-4F70-9E10-424688EF6AC5}"/>
          </ac:spMkLst>
        </pc:spChg>
        <pc:spChg chg="add mod">
          <ac:chgData name="Karaman, Salih Okan" userId="5a802b72-05da-47cd-a549-844abc960f1b" providerId="ADAL" clId="{CFC4FE32-048F-4C49-9236-CE4490121D04}" dt="2022-01-16T19:47:41.743" v="356" actId="1076"/>
          <ac:spMkLst>
            <pc:docMk/>
            <pc:sldMk cId="338091003" sldId="258"/>
            <ac:spMk id="21" creationId="{55E91032-6375-A64C-AD8B-D7884E59783D}"/>
          </ac:spMkLst>
        </pc:spChg>
        <pc:spChg chg="add mod">
          <ac:chgData name="Karaman, Salih Okan" userId="5a802b72-05da-47cd-a549-844abc960f1b" providerId="ADAL" clId="{CFC4FE32-048F-4C49-9236-CE4490121D04}" dt="2022-01-16T19:52:19.356" v="379" actId="1076"/>
          <ac:spMkLst>
            <pc:docMk/>
            <pc:sldMk cId="338091003" sldId="258"/>
            <ac:spMk id="23" creationId="{5E2BD0ED-1822-7647-9353-C9D63795FE8C}"/>
          </ac:spMkLst>
        </pc:spChg>
        <pc:spChg chg="add mod">
          <ac:chgData name="Karaman, Salih Okan" userId="5a802b72-05da-47cd-a549-844abc960f1b" providerId="ADAL" clId="{CFC4FE32-048F-4C49-9236-CE4490121D04}" dt="2022-01-16T19:52:40.837" v="381" actId="1076"/>
          <ac:spMkLst>
            <pc:docMk/>
            <pc:sldMk cId="338091003" sldId="258"/>
            <ac:spMk id="24" creationId="{41A21178-211F-1847-8C39-E4D948457394}"/>
          </ac:spMkLst>
        </pc:spChg>
        <pc:spChg chg="add mod">
          <ac:chgData name="Karaman, Salih Okan" userId="5a802b72-05da-47cd-a549-844abc960f1b" providerId="ADAL" clId="{CFC4FE32-048F-4C49-9236-CE4490121D04}" dt="2022-01-16T19:52:44.887" v="382" actId="1076"/>
          <ac:spMkLst>
            <pc:docMk/>
            <pc:sldMk cId="338091003" sldId="258"/>
            <ac:spMk id="27" creationId="{158AECA4-D934-814B-828D-0223768330D9}"/>
          </ac:spMkLst>
        </pc:spChg>
        <pc:spChg chg="mod">
          <ac:chgData name="Karaman, Salih Okan" userId="5a802b72-05da-47cd-a549-844abc960f1b" providerId="ADAL" clId="{CFC4FE32-048F-4C49-9236-CE4490121D04}" dt="2022-01-18T12:59:24.613" v="403" actId="1076"/>
          <ac:spMkLst>
            <pc:docMk/>
            <pc:sldMk cId="338091003" sldId="258"/>
            <ac:spMk id="29" creationId="{D87C32F7-16F3-4F4F-9126-F45DEE63DD89}"/>
          </ac:spMkLst>
        </pc:spChg>
        <pc:spChg chg="add mod">
          <ac:chgData name="Karaman, Salih Okan" userId="5a802b72-05da-47cd-a549-844abc960f1b" providerId="ADAL" clId="{CFC4FE32-048F-4C49-9236-CE4490121D04}" dt="2022-01-16T19:52:32.323" v="380" actId="1076"/>
          <ac:spMkLst>
            <pc:docMk/>
            <pc:sldMk cId="338091003" sldId="258"/>
            <ac:spMk id="31" creationId="{8185C99C-DB59-CD48-BF69-BFBC9A034A35}"/>
          </ac:spMkLst>
        </pc:spChg>
        <pc:spChg chg="add mod">
          <ac:chgData name="Karaman, Salih Okan" userId="5a802b72-05da-47cd-a549-844abc960f1b" providerId="ADAL" clId="{CFC4FE32-048F-4C49-9236-CE4490121D04}" dt="2022-01-16T19:51:46.828" v="376" actId="1076"/>
          <ac:spMkLst>
            <pc:docMk/>
            <pc:sldMk cId="338091003" sldId="258"/>
            <ac:spMk id="32" creationId="{5B1ED1D2-E050-424D-BBF4-6AB38F08D01A}"/>
          </ac:spMkLst>
        </pc:spChg>
        <pc:spChg chg="add mod">
          <ac:chgData name="Karaman, Salih Okan" userId="5a802b72-05da-47cd-a549-844abc960f1b" providerId="ADAL" clId="{CFC4FE32-048F-4C49-9236-CE4490121D04}" dt="2022-01-16T19:50:52.268" v="369" actId="14100"/>
          <ac:spMkLst>
            <pc:docMk/>
            <pc:sldMk cId="338091003" sldId="258"/>
            <ac:spMk id="33" creationId="{D14CC07F-C397-9349-B6B7-2AC5C8D4CE5B}"/>
          </ac:spMkLst>
        </pc:spChg>
        <pc:spChg chg="add mod">
          <ac:chgData name="Karaman, Salih Okan" userId="5a802b72-05da-47cd-a549-844abc960f1b" providerId="ADAL" clId="{CFC4FE32-048F-4C49-9236-CE4490121D04}" dt="2022-01-16T19:51:24.347" v="373" actId="1076"/>
          <ac:spMkLst>
            <pc:docMk/>
            <pc:sldMk cId="338091003" sldId="258"/>
            <ac:spMk id="34" creationId="{E445A92D-82BC-E34A-8DE3-16446EDD381E}"/>
          </ac:spMkLst>
        </pc:spChg>
        <pc:spChg chg="add mod">
          <ac:chgData name="Karaman, Salih Okan" userId="5a802b72-05da-47cd-a549-844abc960f1b" providerId="ADAL" clId="{CFC4FE32-048F-4C49-9236-CE4490121D04}" dt="2022-01-16T19:52:32.323" v="380" actId="1076"/>
          <ac:spMkLst>
            <pc:docMk/>
            <pc:sldMk cId="338091003" sldId="258"/>
            <ac:spMk id="35" creationId="{0ED7D92A-4F89-1446-AF95-14B87BE43452}"/>
          </ac:spMkLst>
        </pc:spChg>
        <pc:spChg chg="add mod">
          <ac:chgData name="Karaman, Salih Okan" userId="5a802b72-05da-47cd-a549-844abc960f1b" providerId="ADAL" clId="{CFC4FE32-048F-4C49-9236-CE4490121D04}" dt="2022-01-16T19:52:32.323" v="380" actId="1076"/>
          <ac:spMkLst>
            <pc:docMk/>
            <pc:sldMk cId="338091003" sldId="258"/>
            <ac:spMk id="36" creationId="{375C4141-CB6F-1B4C-9ACB-B70309DC722D}"/>
          </ac:spMkLst>
        </pc:spChg>
        <pc:spChg chg="add mod">
          <ac:chgData name="Karaman, Salih Okan" userId="5a802b72-05da-47cd-a549-844abc960f1b" providerId="ADAL" clId="{CFC4FE32-048F-4C49-9236-CE4490121D04}" dt="2022-01-16T19:51:55.560" v="377" actId="1076"/>
          <ac:spMkLst>
            <pc:docMk/>
            <pc:sldMk cId="338091003" sldId="258"/>
            <ac:spMk id="39" creationId="{56F232FB-F6AF-B94F-9F9D-636096C2CCD6}"/>
          </ac:spMkLst>
        </pc:spChg>
        <pc:spChg chg="add mod">
          <ac:chgData name="Karaman, Salih Okan" userId="5a802b72-05da-47cd-a549-844abc960f1b" providerId="ADAL" clId="{CFC4FE32-048F-4C49-9236-CE4490121D04}" dt="2022-01-16T19:52:02.159" v="378" actId="1076"/>
          <ac:spMkLst>
            <pc:docMk/>
            <pc:sldMk cId="338091003" sldId="258"/>
            <ac:spMk id="40" creationId="{50C7FE38-F54E-6740-ADC2-1E028E6404CC}"/>
          </ac:spMkLst>
        </pc:spChg>
        <pc:spChg chg="add mod">
          <ac:chgData name="Karaman, Salih Okan" userId="5a802b72-05da-47cd-a549-844abc960f1b" providerId="ADAL" clId="{CFC4FE32-048F-4C49-9236-CE4490121D04}" dt="2022-01-16T19:53:35.748" v="383" actId="1076"/>
          <ac:spMkLst>
            <pc:docMk/>
            <pc:sldMk cId="338091003" sldId="258"/>
            <ac:spMk id="43" creationId="{C517B21B-04DE-2344-A3E0-E892E7F9A755}"/>
          </ac:spMkLst>
        </pc:spChg>
        <pc:spChg chg="add mod">
          <ac:chgData name="Karaman, Salih Okan" userId="5a802b72-05da-47cd-a549-844abc960f1b" providerId="ADAL" clId="{CFC4FE32-048F-4C49-9236-CE4490121D04}" dt="2022-01-16T19:53:40.830" v="384" actId="1076"/>
          <ac:spMkLst>
            <pc:docMk/>
            <pc:sldMk cId="338091003" sldId="258"/>
            <ac:spMk id="44" creationId="{CFA621B4-779A-944C-ABCC-7ABDDBE30476}"/>
          </ac:spMkLst>
        </pc:spChg>
        <pc:picChg chg="del">
          <ac:chgData name="Karaman, Salih Okan" userId="5a802b72-05da-47cd-a549-844abc960f1b" providerId="ADAL" clId="{CFC4FE32-048F-4C49-9236-CE4490121D04}" dt="2022-01-16T19:47:29.116" v="354" actId="478"/>
          <ac:picMkLst>
            <pc:docMk/>
            <pc:sldMk cId="338091003" sldId="258"/>
            <ac:picMk id="1026" creationId="{5C420B44-3611-46D3-B8F3-7702E836B8AA}"/>
          </ac:picMkLst>
        </pc:picChg>
        <pc:cxnChg chg="add mod">
          <ac:chgData name="Karaman, Salih Okan" userId="5a802b72-05da-47cd-a549-844abc960f1b" providerId="ADAL" clId="{CFC4FE32-048F-4C49-9236-CE4490121D04}" dt="2022-01-16T19:52:32.323" v="380" actId="1076"/>
          <ac:cxnSpMkLst>
            <pc:docMk/>
            <pc:sldMk cId="338091003" sldId="258"/>
            <ac:cxnSpMk id="37" creationId="{A9411523-B23B-B64E-8B38-B4445A5C1596}"/>
          </ac:cxnSpMkLst>
        </pc:cxnChg>
        <pc:cxnChg chg="add mod">
          <ac:chgData name="Karaman, Salih Okan" userId="5a802b72-05da-47cd-a549-844abc960f1b" providerId="ADAL" clId="{CFC4FE32-048F-4C49-9236-CE4490121D04}" dt="2022-01-16T19:52:32.323" v="380" actId="1076"/>
          <ac:cxnSpMkLst>
            <pc:docMk/>
            <pc:sldMk cId="338091003" sldId="258"/>
            <ac:cxnSpMk id="38" creationId="{80A1B9E5-2D72-294A-93DA-70CBBE41F798}"/>
          </ac:cxnSpMkLst>
        </pc:cxnChg>
        <pc:cxnChg chg="add mod">
          <ac:chgData name="Karaman, Salih Okan" userId="5a802b72-05da-47cd-a549-844abc960f1b" providerId="ADAL" clId="{CFC4FE32-048F-4C49-9236-CE4490121D04}" dt="2022-01-16T19:51:55.560" v="377" actId="1076"/>
          <ac:cxnSpMkLst>
            <pc:docMk/>
            <pc:sldMk cId="338091003" sldId="258"/>
            <ac:cxnSpMk id="41" creationId="{25FCDB75-2DDE-AD44-931D-395D3B1117AC}"/>
          </ac:cxnSpMkLst>
        </pc:cxnChg>
        <pc:cxnChg chg="add mod">
          <ac:chgData name="Karaman, Salih Okan" userId="5a802b72-05da-47cd-a549-844abc960f1b" providerId="ADAL" clId="{CFC4FE32-048F-4C49-9236-CE4490121D04}" dt="2022-01-16T19:52:02.159" v="378" actId="1076"/>
          <ac:cxnSpMkLst>
            <pc:docMk/>
            <pc:sldMk cId="338091003" sldId="258"/>
            <ac:cxnSpMk id="42" creationId="{1DE066A7-0D9A-7243-AA88-C1870A59880F}"/>
          </ac:cxnSpMkLst>
        </pc:cxnChg>
        <pc:cxnChg chg="add mod">
          <ac:chgData name="Karaman, Salih Okan" userId="5a802b72-05da-47cd-a549-844abc960f1b" providerId="ADAL" clId="{CFC4FE32-048F-4C49-9236-CE4490121D04}" dt="2022-01-16T19:53:35.748" v="383" actId="1076"/>
          <ac:cxnSpMkLst>
            <pc:docMk/>
            <pc:sldMk cId="338091003" sldId="258"/>
            <ac:cxnSpMk id="45" creationId="{66B59216-AC81-C94B-9F34-4197E59A13E8}"/>
          </ac:cxnSpMkLst>
        </pc:cxnChg>
        <pc:cxnChg chg="add mod">
          <ac:chgData name="Karaman, Salih Okan" userId="5a802b72-05da-47cd-a549-844abc960f1b" providerId="ADAL" clId="{CFC4FE32-048F-4C49-9236-CE4490121D04}" dt="2022-01-16T19:53:40.830" v="384" actId="1076"/>
          <ac:cxnSpMkLst>
            <pc:docMk/>
            <pc:sldMk cId="338091003" sldId="258"/>
            <ac:cxnSpMk id="46" creationId="{B5A05628-9773-314B-AF9E-5224BE408B41}"/>
          </ac:cxnSpMkLst>
        </pc:cxnChg>
      </pc:sldChg>
      <pc:sldChg chg="modSp mod">
        <pc:chgData name="Karaman, Salih Okan" userId="5a802b72-05da-47cd-a549-844abc960f1b" providerId="ADAL" clId="{CFC4FE32-048F-4C49-9236-CE4490121D04}" dt="2022-01-16T11:04:00.917" v="3" actId="20577"/>
        <pc:sldMkLst>
          <pc:docMk/>
          <pc:sldMk cId="440280101" sldId="259"/>
        </pc:sldMkLst>
        <pc:spChg chg="mod">
          <ac:chgData name="Karaman, Salih Okan" userId="5a802b72-05da-47cd-a549-844abc960f1b" providerId="ADAL" clId="{CFC4FE32-048F-4C49-9236-CE4490121D04}" dt="2022-01-16T11:04:00.917" v="3" actId="20577"/>
          <ac:spMkLst>
            <pc:docMk/>
            <pc:sldMk cId="440280101" sldId="259"/>
            <ac:spMk id="5" creationId="{D2E0104E-1FEA-2647-BCA9-AB85CF867413}"/>
          </ac:spMkLst>
        </pc:spChg>
      </pc:sldChg>
      <pc:sldChg chg="modSp mod">
        <pc:chgData name="Karaman, Salih Okan" userId="5a802b72-05da-47cd-a549-844abc960f1b" providerId="ADAL" clId="{CFC4FE32-048F-4C49-9236-CE4490121D04}" dt="2022-01-16T19:54:42.742" v="385" actId="20577"/>
        <pc:sldMkLst>
          <pc:docMk/>
          <pc:sldMk cId="1578405225" sldId="260"/>
        </pc:sldMkLst>
        <pc:spChg chg="mod">
          <ac:chgData name="Karaman, Salih Okan" userId="5a802b72-05da-47cd-a549-844abc960f1b" providerId="ADAL" clId="{CFC4FE32-048F-4C49-9236-CE4490121D04}" dt="2022-01-16T19:54:42.742" v="385" actId="20577"/>
          <ac:spMkLst>
            <pc:docMk/>
            <pc:sldMk cId="1578405225" sldId="260"/>
            <ac:spMk id="2" creationId="{E6088D7C-433C-48B0-AA3F-62BA365D4265}"/>
          </ac:spMkLst>
        </pc:spChg>
      </pc:sldChg>
      <pc:sldChg chg="addSp delSp modSp add mod ord modClrScheme chgLayout">
        <pc:chgData name="Karaman, Salih Okan" userId="5a802b72-05da-47cd-a549-844abc960f1b" providerId="ADAL" clId="{CFC4FE32-048F-4C49-9236-CE4490121D04}" dt="2022-01-16T19:36:59.504" v="183" actId="255"/>
        <pc:sldMkLst>
          <pc:docMk/>
          <pc:sldMk cId="1841715176" sldId="262"/>
        </pc:sldMkLst>
        <pc:spChg chg="mod ord">
          <ac:chgData name="Karaman, Salih Okan" userId="5a802b72-05da-47cd-a549-844abc960f1b" providerId="ADAL" clId="{CFC4FE32-048F-4C49-9236-CE4490121D04}" dt="2022-01-16T19:23:47.037" v="13" actId="700"/>
          <ac:spMkLst>
            <pc:docMk/>
            <pc:sldMk cId="1841715176" sldId="262"/>
            <ac:spMk id="2" creationId="{DCDC8EB8-B17A-2747-B2D9-04D046FA2D91}"/>
          </ac:spMkLst>
        </pc:spChg>
        <pc:spChg chg="mod ord">
          <ac:chgData name="Karaman, Salih Okan" userId="5a802b72-05da-47cd-a549-844abc960f1b" providerId="ADAL" clId="{CFC4FE32-048F-4C49-9236-CE4490121D04}" dt="2022-01-16T19:23:47.037" v="13" actId="700"/>
          <ac:spMkLst>
            <pc:docMk/>
            <pc:sldMk cId="1841715176" sldId="262"/>
            <ac:spMk id="3" creationId="{222FEB27-986B-4943-BA49-EA41396644EA}"/>
          </ac:spMkLst>
        </pc:spChg>
        <pc:spChg chg="mod ord">
          <ac:chgData name="Karaman, Salih Okan" userId="5a802b72-05da-47cd-a549-844abc960f1b" providerId="ADAL" clId="{CFC4FE32-048F-4C49-9236-CE4490121D04}" dt="2022-01-16T19:23:47.037" v="13" actId="700"/>
          <ac:spMkLst>
            <pc:docMk/>
            <pc:sldMk cId="1841715176" sldId="262"/>
            <ac:spMk id="4" creationId="{DB82447F-9E75-E44E-8876-74CCD2393131}"/>
          </ac:spMkLst>
        </pc:spChg>
        <pc:spChg chg="del mod">
          <ac:chgData name="Karaman, Salih Okan" userId="5a802b72-05da-47cd-a549-844abc960f1b" providerId="ADAL" clId="{CFC4FE32-048F-4C49-9236-CE4490121D04}" dt="2022-01-16T19:22:50.701" v="6" actId="12084"/>
          <ac:spMkLst>
            <pc:docMk/>
            <pc:sldMk cId="1841715176" sldId="262"/>
            <ac:spMk id="5" creationId="{D2E0104E-1FEA-2647-BCA9-AB85CF867413}"/>
          </ac:spMkLst>
        </pc:spChg>
        <pc:spChg chg="add del mod ord">
          <ac:chgData name="Karaman, Salih Okan" userId="5a802b72-05da-47cd-a549-844abc960f1b" providerId="ADAL" clId="{CFC4FE32-048F-4C49-9236-CE4490121D04}" dt="2022-01-16T19:24:02.901" v="14" actId="1032"/>
          <ac:spMkLst>
            <pc:docMk/>
            <pc:sldMk cId="1841715176" sldId="262"/>
            <ac:spMk id="7" creationId="{8DCCBBD6-07BE-1C42-9EB8-881DBEC5E6AC}"/>
          </ac:spMkLst>
        </pc:spChg>
        <pc:graphicFrameChg chg="add del mod">
          <ac:chgData name="Karaman, Salih Okan" userId="5a802b72-05da-47cd-a549-844abc960f1b" providerId="ADAL" clId="{CFC4FE32-048F-4C49-9236-CE4490121D04}" dt="2022-01-16T19:23:35.633" v="12" actId="478"/>
          <ac:graphicFrameMkLst>
            <pc:docMk/>
            <pc:sldMk cId="1841715176" sldId="262"/>
            <ac:graphicFrameMk id="6" creationId="{C9088432-4B3E-8742-9E15-741511B5B1AA}"/>
          </ac:graphicFrameMkLst>
        </pc:graphicFrameChg>
        <pc:graphicFrameChg chg="add mod modGraphic">
          <ac:chgData name="Karaman, Salih Okan" userId="5a802b72-05da-47cd-a549-844abc960f1b" providerId="ADAL" clId="{CFC4FE32-048F-4C49-9236-CE4490121D04}" dt="2022-01-16T19:36:59.504" v="183" actId="255"/>
          <ac:graphicFrameMkLst>
            <pc:docMk/>
            <pc:sldMk cId="1841715176" sldId="262"/>
            <ac:graphicFrameMk id="8" creationId="{61273775-FA4F-B74F-BB1A-70C2814E14B4}"/>
          </ac:graphicFrameMkLst>
        </pc:graphicFrameChg>
        <pc:picChg chg="add mod">
          <ac:chgData name="Karaman, Salih Okan" userId="5a802b72-05da-47cd-a549-844abc960f1b" providerId="ADAL" clId="{CFC4FE32-048F-4C49-9236-CE4490121D04}" dt="2022-01-16T19:36:27.780" v="178" actId="1076"/>
          <ac:picMkLst>
            <pc:docMk/>
            <pc:sldMk cId="1841715176" sldId="262"/>
            <ac:picMk id="10" creationId="{93C9ECDF-7CB0-0645-830E-8975271E6323}"/>
          </ac:picMkLst>
        </pc:picChg>
        <pc:picChg chg="add mod">
          <ac:chgData name="Karaman, Salih Okan" userId="5a802b72-05da-47cd-a549-844abc960f1b" providerId="ADAL" clId="{CFC4FE32-048F-4C49-9236-CE4490121D04}" dt="2022-01-16T19:36:36.297" v="180" actId="1076"/>
          <ac:picMkLst>
            <pc:docMk/>
            <pc:sldMk cId="1841715176" sldId="262"/>
            <ac:picMk id="12" creationId="{3B71008A-40D6-764B-AE04-94303ACBA4B6}"/>
          </ac:picMkLst>
        </pc:picChg>
        <pc:picChg chg="add mod">
          <ac:chgData name="Karaman, Salih Okan" userId="5a802b72-05da-47cd-a549-844abc960f1b" providerId="ADAL" clId="{CFC4FE32-048F-4C49-9236-CE4490121D04}" dt="2022-01-16T19:36:32.214" v="179" actId="1076"/>
          <ac:picMkLst>
            <pc:docMk/>
            <pc:sldMk cId="1841715176" sldId="262"/>
            <ac:picMk id="14" creationId="{DF6657D2-EA65-0D44-9B2A-216F61FD76CE}"/>
          </ac:picMkLst>
        </pc:picChg>
      </pc:sldChg>
      <pc:sldChg chg="addSp delSp modSp add del mod">
        <pc:chgData name="Karaman, Salih Okan" userId="5a802b72-05da-47cd-a549-844abc960f1b" providerId="ADAL" clId="{CFC4FE32-048F-4C49-9236-CE4490121D04}" dt="2022-01-16T19:48:03.522" v="358" actId="2696"/>
        <pc:sldMkLst>
          <pc:docMk/>
          <pc:sldMk cId="916892262" sldId="263"/>
        </pc:sldMkLst>
        <pc:spChg chg="mod">
          <ac:chgData name="Karaman, Salih Okan" userId="5a802b72-05da-47cd-a549-844abc960f1b" providerId="ADAL" clId="{CFC4FE32-048F-4C49-9236-CE4490121D04}" dt="2022-01-16T19:47:20.083" v="353" actId="692"/>
          <ac:spMkLst>
            <pc:docMk/>
            <pc:sldMk cId="916892262" sldId="263"/>
            <ac:spMk id="5" creationId="{19DB8AEB-1A99-4F70-9E10-424688EF6AC5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15" creationId="{B5574FE6-752A-4DAB-B3C2-D3EC94942519}"/>
          </ac:spMkLst>
        </pc:spChg>
        <pc:spChg chg="del mod">
          <ac:chgData name="Karaman, Salih Okan" userId="5a802b72-05da-47cd-a549-844abc960f1b" providerId="ADAL" clId="{CFC4FE32-048F-4C49-9236-CE4490121D04}" dt="2022-01-16T19:39:58.811" v="196" actId="478"/>
          <ac:spMkLst>
            <pc:docMk/>
            <pc:sldMk cId="916892262" sldId="263"/>
            <ac:spMk id="17" creationId="{4CABD1A4-2728-45CB-A3D9-1E429768B5D5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1" creationId="{16BBB9DC-B2ED-4440-9072-1EA74865B20F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3" creationId="{18235DAB-B3AF-EF4B-9ECB-6DD2D0860F27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4" creationId="{4B5F8785-3F13-3B44-AD51-22F3D567EC98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5" creationId="{A0FEC417-B8FA-4CE7-B813-DC4E13D83B06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6" creationId="{1EC912BD-D59E-4882-A1A8-0267C8DAA461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8" creationId="{AD0A589E-C9F5-400E-A8C4-727967AE496D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29" creationId="{D87C32F7-16F3-4F4F-9126-F45DEE63DD89}"/>
          </ac:spMkLst>
        </pc:spChg>
        <pc:spChg chg="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30" creationId="{EA7C29A5-1496-478D-8B28-AFB3A93E0E70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44" creationId="{13039530-3B51-F442-91A4-6C1167C2D504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45" creationId="{EAD7D51F-B417-0747-9655-14F28D1B4519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48" creationId="{5D27A139-5795-334F-A48A-465AC8B75282}"/>
          </ac:spMkLst>
        </pc:spChg>
        <pc:spChg chg="add mod">
          <ac:chgData name="Karaman, Salih Okan" userId="5a802b72-05da-47cd-a549-844abc960f1b" providerId="ADAL" clId="{CFC4FE32-048F-4C49-9236-CE4490121D04}" dt="2022-01-16T19:46:32.834" v="350" actId="1076"/>
          <ac:spMkLst>
            <pc:docMk/>
            <pc:sldMk cId="916892262" sldId="263"/>
            <ac:spMk id="49" creationId="{ABB79B44-EB69-7642-A5D7-E1A11F1A135E}"/>
          </ac:spMkLst>
        </pc:spChg>
        <pc:picChg chg="add del">
          <ac:chgData name="Karaman, Salih Okan" userId="5a802b72-05da-47cd-a549-844abc960f1b" providerId="ADAL" clId="{CFC4FE32-048F-4C49-9236-CE4490121D04}" dt="2022-01-16T19:39:48.622" v="189" actId="478"/>
          <ac:picMkLst>
            <pc:docMk/>
            <pc:sldMk cId="916892262" sldId="263"/>
            <ac:picMk id="7" creationId="{392B193A-DAF2-4EF4-B265-B054C6EB976C}"/>
          </ac:picMkLst>
        </pc:picChg>
        <pc:picChg chg="del">
          <ac:chgData name="Karaman, Salih Okan" userId="5a802b72-05da-47cd-a549-844abc960f1b" providerId="ADAL" clId="{CFC4FE32-048F-4C49-9236-CE4490121D04}" dt="2022-01-16T19:39:51.301" v="190" actId="478"/>
          <ac:picMkLst>
            <pc:docMk/>
            <pc:sldMk cId="916892262" sldId="263"/>
            <ac:picMk id="10" creationId="{B4844B64-402E-4403-A90F-4A3E4B1D84AB}"/>
          </ac:picMkLst>
        </pc:picChg>
        <pc:picChg chg="del">
          <ac:chgData name="Karaman, Salih Okan" userId="5a802b72-05da-47cd-a549-844abc960f1b" providerId="ADAL" clId="{CFC4FE32-048F-4C49-9236-CE4490121D04}" dt="2022-01-16T19:39:52.268" v="191" actId="478"/>
          <ac:picMkLst>
            <pc:docMk/>
            <pc:sldMk cId="916892262" sldId="263"/>
            <ac:picMk id="14" creationId="{FAF91B1D-5AC8-48AC-9F96-EB7448888D9E}"/>
          </ac:picMkLst>
        </pc:picChg>
        <pc:picChg chg="del">
          <ac:chgData name="Karaman, Salih Okan" userId="5a802b72-05da-47cd-a549-844abc960f1b" providerId="ADAL" clId="{CFC4FE32-048F-4C49-9236-CE4490121D04}" dt="2022-01-16T19:39:54.540" v="192" actId="478"/>
          <ac:picMkLst>
            <pc:docMk/>
            <pc:sldMk cId="916892262" sldId="263"/>
            <ac:picMk id="18" creationId="{ED8BA1E6-A181-4295-8313-0BAB7405546C}"/>
          </ac:picMkLst>
        </pc:picChg>
        <pc:picChg chg="del">
          <ac:chgData name="Karaman, Salih Okan" userId="5a802b72-05da-47cd-a549-844abc960f1b" providerId="ADAL" clId="{CFC4FE32-048F-4C49-9236-CE4490121D04}" dt="2022-01-16T19:39:56.585" v="194" actId="478"/>
          <ac:picMkLst>
            <pc:docMk/>
            <pc:sldMk cId="916892262" sldId="263"/>
            <ac:picMk id="20" creationId="{0F0FB9BE-523E-4C82-B4DE-EA5F48BA50DD}"/>
          </ac:picMkLst>
        </pc:picChg>
        <pc:picChg chg="del">
          <ac:chgData name="Karaman, Salih Okan" userId="5a802b72-05da-47cd-a549-844abc960f1b" providerId="ADAL" clId="{CFC4FE32-048F-4C49-9236-CE4490121D04}" dt="2022-01-16T19:39:55.790" v="193" actId="478"/>
          <ac:picMkLst>
            <pc:docMk/>
            <pc:sldMk cId="916892262" sldId="263"/>
            <ac:picMk id="22" creationId="{A4965E43-2BAF-4217-A6EC-FDE5794083F2}"/>
          </ac:picMkLst>
        </pc:picChg>
        <pc:picChg chg="add del mod">
          <ac:chgData name="Karaman, Salih Okan" userId="5a802b72-05da-47cd-a549-844abc960f1b" providerId="ADAL" clId="{CFC4FE32-048F-4C49-9236-CE4490121D04}" dt="2022-01-16T19:41:52.065" v="256" actId="1076"/>
          <ac:picMkLst>
            <pc:docMk/>
            <pc:sldMk cId="916892262" sldId="263"/>
            <ac:picMk id="1026" creationId="{5C420B44-3611-46D3-B8F3-7702E836B8AA}"/>
          </ac:picMkLst>
        </pc:pic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9" creationId="{E50E2DF1-2B85-0D4E-8A96-09F674B48D65}"/>
          </ac:cxnSpMkLst>
        </pc:cxn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27" creationId="{64DD05C4-12EE-DD43-BA39-795F134EBAA4}"/>
          </ac:cxnSpMkLst>
        </pc:cxn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46" creationId="{F4BFD831-D6B3-3947-A0E1-63802F4B36E1}"/>
          </ac:cxnSpMkLst>
        </pc:cxn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47" creationId="{5B36F945-74B2-6246-95C3-5F2F93C21550}"/>
          </ac:cxnSpMkLst>
        </pc:cxn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50" creationId="{D2348A99-2F92-7D4A-B982-59C394A9BF1C}"/>
          </ac:cxnSpMkLst>
        </pc:cxnChg>
        <pc:cxnChg chg="add mod">
          <ac:chgData name="Karaman, Salih Okan" userId="5a802b72-05da-47cd-a549-844abc960f1b" providerId="ADAL" clId="{CFC4FE32-048F-4C49-9236-CE4490121D04}" dt="2022-01-16T19:46:32.834" v="350" actId="1076"/>
          <ac:cxnSpMkLst>
            <pc:docMk/>
            <pc:sldMk cId="916892262" sldId="263"/>
            <ac:cxnSpMk id="51" creationId="{953D5FF2-1250-EE49-870F-93530D30A163}"/>
          </ac:cxnSpMkLst>
        </pc:cxnChg>
      </pc:sldChg>
      <pc:sldChg chg="addSp modSp mod">
        <pc:chgData name="Karaman, Salih Okan" userId="5a802b72-05da-47cd-a549-844abc960f1b" providerId="ADAL" clId="{CFC4FE32-048F-4C49-9236-CE4490121D04}" dt="2022-01-18T12:51:28.722" v="401" actId="20577"/>
        <pc:sldMkLst>
          <pc:docMk/>
          <pc:sldMk cId="1275611765" sldId="263"/>
        </pc:sldMkLst>
        <pc:spChg chg="mod">
          <ac:chgData name="Karaman, Salih Okan" userId="5a802b72-05da-47cd-a549-844abc960f1b" providerId="ADAL" clId="{CFC4FE32-048F-4C49-9236-CE4490121D04}" dt="2022-01-18T12:51:28.722" v="401" actId="20577"/>
          <ac:spMkLst>
            <pc:docMk/>
            <pc:sldMk cId="1275611765" sldId="263"/>
            <ac:spMk id="2" creationId="{FA5F0320-0AC7-7B42-B029-E5A0D8012DC3}"/>
          </ac:spMkLst>
        </pc:spChg>
        <pc:picChg chg="add mod">
          <ac:chgData name="Karaman, Salih Okan" userId="5a802b72-05da-47cd-a549-844abc960f1b" providerId="ADAL" clId="{CFC4FE32-048F-4C49-9236-CE4490121D04}" dt="2022-01-18T10:56:10.744" v="389" actId="1076"/>
          <ac:picMkLst>
            <pc:docMk/>
            <pc:sldMk cId="1275611765" sldId="263"/>
            <ac:picMk id="9" creationId="{E08AB576-98C9-A740-BC18-74787E427CC0}"/>
          </ac:picMkLst>
        </pc:picChg>
      </pc:sldChg>
    </pc:docChg>
  </pc:docChgLst>
  <pc:docChgLst>
    <pc:chgData name="Walker, Dustin Niklas" userId="S::dustin_niklas.walker@student.reutlingen-university.de::e1680143-2092-4978-a664-0903b6694ed3" providerId="AD" clId="Web-{B66417C5-2D20-461F-A49A-32598A3F3671}"/>
    <pc:docChg chg="modSld">
      <pc:chgData name="Walker, Dustin Niklas" userId="S::dustin_niklas.walker@student.reutlingen-university.de::e1680143-2092-4978-a664-0903b6694ed3" providerId="AD" clId="Web-{B66417C5-2D20-461F-A49A-32598A3F3671}" dt="2022-01-10T13:36:56.436" v="47" actId="1076"/>
      <pc:docMkLst>
        <pc:docMk/>
      </pc:docMkLst>
      <pc:sldChg chg="delSp modSp">
        <pc:chgData name="Walker, Dustin Niklas" userId="S::dustin_niklas.walker@student.reutlingen-university.de::e1680143-2092-4978-a664-0903b6694ed3" providerId="AD" clId="Web-{B66417C5-2D20-461F-A49A-32598A3F3671}" dt="2022-01-10T13:36:56.436" v="47" actId="1076"/>
        <pc:sldMkLst>
          <pc:docMk/>
          <pc:sldMk cId="1988257882" sldId="493"/>
        </pc:sldMkLst>
        <pc:spChg chg="mod">
          <ac:chgData name="Walker, Dustin Niklas" userId="S::dustin_niklas.walker@student.reutlingen-university.de::e1680143-2092-4978-a664-0903b6694ed3" providerId="AD" clId="Web-{B66417C5-2D20-461F-A49A-32598A3F3671}" dt="2022-01-10T13:28:05.426" v="14" actId="14100"/>
          <ac:spMkLst>
            <pc:docMk/>
            <pc:sldMk cId="1988257882" sldId="493"/>
            <ac:spMk id="29" creationId="{FD78A652-0ED6-4546-A08C-ED30F11922EB}"/>
          </ac:spMkLst>
        </pc:spChg>
        <pc:spChg chg="mod">
          <ac:chgData name="Walker, Dustin Niklas" userId="S::dustin_niklas.walker@student.reutlingen-university.de::e1680143-2092-4978-a664-0903b6694ed3" providerId="AD" clId="Web-{B66417C5-2D20-461F-A49A-32598A3F3671}" dt="2022-01-10T13:28:55.833" v="19" actId="1076"/>
          <ac:spMkLst>
            <pc:docMk/>
            <pc:sldMk cId="1988257882" sldId="493"/>
            <ac:spMk id="30" creationId="{B635722C-133B-4BEC-908C-D6F509A77EB1}"/>
          </ac:spMkLst>
        </pc:spChg>
        <pc:spChg chg="mod">
          <ac:chgData name="Walker, Dustin Niklas" userId="S::dustin_niklas.walker@student.reutlingen-university.de::e1680143-2092-4978-a664-0903b6694ed3" providerId="AD" clId="Web-{B66417C5-2D20-461F-A49A-32598A3F3671}" dt="2022-01-10T13:29:39.006" v="44" actId="1076"/>
          <ac:spMkLst>
            <pc:docMk/>
            <pc:sldMk cId="1988257882" sldId="493"/>
            <ac:spMk id="31" creationId="{11F65B11-8114-4777-872F-68BA3346525E}"/>
          </ac:spMkLst>
        </pc:spChg>
        <pc:spChg chg="mod">
          <ac:chgData name="Walker, Dustin Niklas" userId="S::dustin_niklas.walker@student.reutlingen-university.de::e1680143-2092-4978-a664-0903b6694ed3" providerId="AD" clId="Web-{B66417C5-2D20-461F-A49A-32598A3F3671}" dt="2022-01-10T13:29:42.553" v="45" actId="1076"/>
          <ac:spMkLst>
            <pc:docMk/>
            <pc:sldMk cId="1988257882" sldId="493"/>
            <ac:spMk id="32" creationId="{9520733F-1D1D-4CF0-A150-71454B5C3F7A}"/>
          </ac:spMkLst>
        </pc:spChg>
        <pc:spChg chg="mod">
          <ac:chgData name="Walker, Dustin Niklas" userId="S::dustin_niklas.walker@student.reutlingen-university.de::e1680143-2092-4978-a664-0903b6694ed3" providerId="AD" clId="Web-{B66417C5-2D20-461F-A49A-32598A3F3671}" dt="2022-01-10T13:27:59.832" v="12" actId="1076"/>
          <ac:spMkLst>
            <pc:docMk/>
            <pc:sldMk cId="1988257882" sldId="493"/>
            <ac:spMk id="33" creationId="{BDF378C8-B723-455C-9CF3-3A39324064F0}"/>
          </ac:spMkLst>
        </pc:spChg>
        <pc:spChg chg="mod">
          <ac:chgData name="Walker, Dustin Niklas" userId="S::dustin_niklas.walker@student.reutlingen-university.de::e1680143-2092-4978-a664-0903b6694ed3" providerId="AD" clId="Web-{B66417C5-2D20-461F-A49A-32598A3F3671}" dt="2022-01-10T13:36:56.436" v="47" actId="1076"/>
          <ac:spMkLst>
            <pc:docMk/>
            <pc:sldMk cId="1988257882" sldId="493"/>
            <ac:spMk id="35" creationId="{2E931DF6-C3B6-4723-BF8C-D9D8BF52A34A}"/>
          </ac:spMkLst>
        </pc:spChg>
        <pc:spChg chg="del">
          <ac:chgData name="Walker, Dustin Niklas" userId="S::dustin_niklas.walker@student.reutlingen-university.de::e1680143-2092-4978-a664-0903b6694ed3" providerId="AD" clId="Web-{B66417C5-2D20-461F-A49A-32598A3F3671}" dt="2022-01-10T13:36:52.843" v="46"/>
          <ac:spMkLst>
            <pc:docMk/>
            <pc:sldMk cId="1988257882" sldId="493"/>
            <ac:spMk id="43" creationId="{AFFCF463-DBBB-42B6-BA7E-556020641203}"/>
          </ac:spMkLst>
        </pc:spChg>
      </pc:sldChg>
    </pc:docChg>
  </pc:docChgLst>
  <pc:docChgLst>
    <pc:chgData name="Walker, Dustin Niklas" userId="S::dustin_niklas.walker@student.reutlingen-university.de::e1680143-2092-4978-a664-0903b6694ed3" providerId="AD" clId="Web-{598E6B05-DAF8-4AF3-BCB2-755CD2C6D8CF}"/>
    <pc:docChg chg="addSld modSld sldOrd">
      <pc:chgData name="Walker, Dustin Niklas" userId="S::dustin_niklas.walker@student.reutlingen-university.de::e1680143-2092-4978-a664-0903b6694ed3" providerId="AD" clId="Web-{598E6B05-DAF8-4AF3-BCB2-755CD2C6D8CF}" dt="2022-01-10T10:52:07.690" v="64" actId="1076"/>
      <pc:docMkLst>
        <pc:docMk/>
      </pc:docMkLst>
      <pc:sldChg chg="addSp delSp modSp">
        <pc:chgData name="Walker, Dustin Niklas" userId="S::dustin_niklas.walker@student.reutlingen-university.de::e1680143-2092-4978-a664-0903b6694ed3" providerId="AD" clId="Web-{598E6B05-DAF8-4AF3-BCB2-755CD2C6D8CF}" dt="2022-01-10T10:51:06.814" v="58" actId="1076"/>
        <pc:sldMkLst>
          <pc:docMk/>
          <pc:sldMk cId="1238913473" sldId="488"/>
        </pc:sldMkLst>
        <pc:spChg chg="add mod">
          <ac:chgData name="Walker, Dustin Niklas" userId="S::dustin_niklas.walker@student.reutlingen-university.de::e1680143-2092-4978-a664-0903b6694ed3" providerId="AD" clId="Web-{598E6B05-DAF8-4AF3-BCB2-755CD2C6D8CF}" dt="2022-01-10T10:50:39.345" v="46" actId="14100"/>
          <ac:spMkLst>
            <pc:docMk/>
            <pc:sldMk cId="1238913473" sldId="488"/>
            <ac:spMk id="3" creationId="{4C8596E3-31F3-4A4A-AEBE-E57784B56A03}"/>
          </ac:spMkLst>
        </pc:spChg>
        <pc:spChg chg="add mod">
          <ac:chgData name="Walker, Dustin Niklas" userId="S::dustin_niklas.walker@student.reutlingen-university.de::e1680143-2092-4978-a664-0903b6694ed3" providerId="AD" clId="Web-{598E6B05-DAF8-4AF3-BCB2-755CD2C6D8CF}" dt="2022-01-10T10:50:47.298" v="50" actId="1076"/>
          <ac:spMkLst>
            <pc:docMk/>
            <pc:sldMk cId="1238913473" sldId="488"/>
            <ac:spMk id="8" creationId="{4EFF68AC-88FA-4B2E-9900-AE38641D879C}"/>
          </ac:spMkLst>
        </pc:spChg>
        <pc:spChg chg="add mod">
          <ac:chgData name="Walker, Dustin Niklas" userId="S::dustin_niklas.walker@student.reutlingen-university.de::e1680143-2092-4978-a664-0903b6694ed3" providerId="AD" clId="Web-{598E6B05-DAF8-4AF3-BCB2-755CD2C6D8CF}" dt="2022-01-10T10:50:52.079" v="52" actId="1076"/>
          <ac:spMkLst>
            <pc:docMk/>
            <pc:sldMk cId="1238913473" sldId="488"/>
            <ac:spMk id="9" creationId="{45DF2AEB-CA07-4AA5-A5AB-D8F3EDE750AF}"/>
          </ac:spMkLst>
        </pc:spChg>
        <pc:spChg chg="add mod">
          <ac:chgData name="Walker, Dustin Niklas" userId="S::dustin_niklas.walker@student.reutlingen-university.de::e1680143-2092-4978-a664-0903b6694ed3" providerId="AD" clId="Web-{598E6B05-DAF8-4AF3-BCB2-755CD2C6D8CF}" dt="2022-01-10T10:50:58.423" v="54" actId="1076"/>
          <ac:spMkLst>
            <pc:docMk/>
            <pc:sldMk cId="1238913473" sldId="488"/>
            <ac:spMk id="10" creationId="{9F191A3D-3A5A-4C47-8FB7-64DE3202395F}"/>
          </ac:spMkLst>
        </pc:spChg>
        <pc:spChg chg="add mod">
          <ac:chgData name="Walker, Dustin Niklas" userId="S::dustin_niklas.walker@student.reutlingen-university.de::e1680143-2092-4978-a664-0903b6694ed3" providerId="AD" clId="Web-{598E6B05-DAF8-4AF3-BCB2-755CD2C6D8CF}" dt="2022-01-10T10:51:03.095" v="56" actId="1076"/>
          <ac:spMkLst>
            <pc:docMk/>
            <pc:sldMk cId="1238913473" sldId="488"/>
            <ac:spMk id="11" creationId="{ADF3980B-AE9D-49A4-9214-7209F2A65B35}"/>
          </ac:spMkLst>
        </pc:spChg>
        <pc:spChg chg="add mod">
          <ac:chgData name="Walker, Dustin Niklas" userId="S::dustin_niklas.walker@student.reutlingen-university.de::e1680143-2092-4978-a664-0903b6694ed3" providerId="AD" clId="Web-{598E6B05-DAF8-4AF3-BCB2-755CD2C6D8CF}" dt="2022-01-10T10:51:06.814" v="58" actId="1076"/>
          <ac:spMkLst>
            <pc:docMk/>
            <pc:sldMk cId="1238913473" sldId="488"/>
            <ac:spMk id="12" creationId="{80909978-D9D5-42BB-894D-FAF83A5EA675}"/>
          </ac:spMkLst>
        </pc:spChg>
        <pc:picChg chg="add del mod">
          <ac:chgData name="Walker, Dustin Niklas" userId="S::dustin_niklas.walker@student.reutlingen-university.de::e1680143-2092-4978-a664-0903b6694ed3" providerId="AD" clId="Web-{598E6B05-DAF8-4AF3-BCB2-755CD2C6D8CF}" dt="2022-01-10T10:50:43.845" v="48"/>
          <ac:picMkLst>
            <pc:docMk/>
            <pc:sldMk cId="1238913473" sldId="488"/>
            <ac:picMk id="6" creationId="{EF4A8BC9-29B7-48DF-A6F1-B781E595C4D4}"/>
          </ac:picMkLst>
        </pc:picChg>
      </pc:sldChg>
      <pc:sldChg chg="modSp">
        <pc:chgData name="Walker, Dustin Niklas" userId="S::dustin_niklas.walker@student.reutlingen-university.de::e1680143-2092-4978-a664-0903b6694ed3" providerId="AD" clId="Web-{598E6B05-DAF8-4AF3-BCB2-755CD2C6D8CF}" dt="2022-01-10T10:48:12.030" v="30" actId="1076"/>
        <pc:sldMkLst>
          <pc:docMk/>
          <pc:sldMk cId="3096260000" sldId="489"/>
        </pc:sldMkLst>
        <pc:spChg chg="mod">
          <ac:chgData name="Walker, Dustin Niklas" userId="S::dustin_niklas.walker@student.reutlingen-university.de::e1680143-2092-4978-a664-0903b6694ed3" providerId="AD" clId="Web-{598E6B05-DAF8-4AF3-BCB2-755CD2C6D8CF}" dt="2022-01-10T10:48:12.030" v="30" actId="1076"/>
          <ac:spMkLst>
            <pc:docMk/>
            <pc:sldMk cId="3096260000" sldId="489"/>
            <ac:spMk id="7" creationId="{D7FD6020-9188-4897-81DC-D8CD2F25171D}"/>
          </ac:spMkLst>
        </pc:spChg>
        <pc:spChg chg="mod">
          <ac:chgData name="Walker, Dustin Niklas" userId="S::dustin_niklas.walker@student.reutlingen-university.de::e1680143-2092-4978-a664-0903b6694ed3" providerId="AD" clId="Web-{598E6B05-DAF8-4AF3-BCB2-755CD2C6D8CF}" dt="2022-01-10T10:48:10.264" v="29" actId="1076"/>
          <ac:spMkLst>
            <pc:docMk/>
            <pc:sldMk cId="3096260000" sldId="489"/>
            <ac:spMk id="9" creationId="{CC9AA4AF-EEBC-4995-BD84-6F31F0F06EE8}"/>
          </ac:spMkLst>
        </pc:spChg>
        <pc:spChg chg="mod">
          <ac:chgData name="Walker, Dustin Niklas" userId="S::dustin_niklas.walker@student.reutlingen-university.de::e1680143-2092-4978-a664-0903b6694ed3" providerId="AD" clId="Web-{598E6B05-DAF8-4AF3-BCB2-755CD2C6D8CF}" dt="2022-01-10T10:48:08.139" v="28" actId="1076"/>
          <ac:spMkLst>
            <pc:docMk/>
            <pc:sldMk cId="3096260000" sldId="489"/>
            <ac:spMk id="10" creationId="{5B879C44-3E4D-4CAC-AEE3-8EBA3752B8A3}"/>
          </ac:spMkLst>
        </pc:spChg>
      </pc:sldChg>
      <pc:sldChg chg="addSp delSp modSp new ord">
        <pc:chgData name="Walker, Dustin Niklas" userId="S::dustin_niklas.walker@student.reutlingen-university.de::e1680143-2092-4978-a664-0903b6694ed3" providerId="AD" clId="Web-{598E6B05-DAF8-4AF3-BCB2-755CD2C6D8CF}" dt="2022-01-10T10:52:07.690" v="64" actId="1076"/>
        <pc:sldMkLst>
          <pc:docMk/>
          <pc:sldMk cId="1567302227" sldId="492"/>
        </pc:sldMkLst>
        <pc:spChg chg="del">
          <ac:chgData name="Walker, Dustin Niklas" userId="S::dustin_niklas.walker@student.reutlingen-university.de::e1680143-2092-4978-a664-0903b6694ed3" providerId="AD" clId="Web-{598E6B05-DAF8-4AF3-BCB2-755CD2C6D8CF}" dt="2022-01-10T10:14:21.319" v="1"/>
          <ac:spMkLst>
            <pc:docMk/>
            <pc:sldMk cId="1567302227" sldId="492"/>
            <ac:spMk id="3" creationId="{2D8368F3-3E36-4973-8C90-82BF88B39087}"/>
          </ac:spMkLst>
        </pc:spChg>
        <pc:picChg chg="add mod modCrop">
          <ac:chgData name="Walker, Dustin Niklas" userId="S::dustin_niklas.walker@student.reutlingen-university.de::e1680143-2092-4978-a664-0903b6694ed3" providerId="AD" clId="Web-{598E6B05-DAF8-4AF3-BCB2-755CD2C6D8CF}" dt="2022-01-10T10:52:07.690" v="64" actId="1076"/>
          <ac:picMkLst>
            <pc:docMk/>
            <pc:sldMk cId="1567302227" sldId="492"/>
            <ac:picMk id="6" creationId="{E716864C-3AFE-4C7D-B872-F8EE4CD499FC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F31FA82-D328-924D-9BB6-5BDBEB3B4F46}" type="doc">
      <dgm:prSet loTypeId="urn:microsoft.com/office/officeart/2005/8/layout/vList2" loCatId="relationship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de-DE"/>
        </a:p>
      </dgm:t>
    </dgm:pt>
    <dgm:pt modelId="{202BFB45-E11D-C04E-BEB2-78FE8AC0EBF6}">
      <dgm:prSet phldrT="[Text]" custT="1"/>
      <dgm:spPr>
        <a:solidFill>
          <a:srgbClr val="FFCC01"/>
        </a:solidFill>
        <a:ln>
          <a:solidFill>
            <a:schemeClr val="tx1"/>
          </a:solidFill>
        </a:ln>
      </dgm:spPr>
      <dgm:t>
        <a:bodyPr/>
        <a:lstStyle/>
        <a:p>
          <a:r>
            <a:rPr lang="de-DE" sz="3200">
              <a:solidFill>
                <a:sysClr val="windowText" lastClr="000000"/>
              </a:solidFill>
            </a:rPr>
            <a:t>Unsichtbarkeit</a:t>
          </a:r>
        </a:p>
      </dgm:t>
    </dgm:pt>
    <dgm:pt modelId="{70D75B15-6A89-1E46-B57D-64FF52F3F671}" type="parTrans" cxnId="{F55C934E-CC1C-0248-99D9-7A5AFEC80A46}">
      <dgm:prSet/>
      <dgm:spPr/>
      <dgm:t>
        <a:bodyPr/>
        <a:lstStyle/>
        <a:p>
          <a:endParaRPr lang="de-DE"/>
        </a:p>
      </dgm:t>
    </dgm:pt>
    <dgm:pt modelId="{0BD0FC22-0447-D14B-A04A-B7583B8B7605}" type="sibTrans" cxnId="{F55C934E-CC1C-0248-99D9-7A5AFEC80A46}">
      <dgm:prSet/>
      <dgm:spPr/>
      <dgm:t>
        <a:bodyPr/>
        <a:lstStyle/>
        <a:p>
          <a:endParaRPr lang="de-DE"/>
        </a:p>
      </dgm:t>
    </dgm:pt>
    <dgm:pt modelId="{A6D48F14-2706-A747-873D-DC66EB81AE69}">
      <dgm:prSet phldrT="[Text]" custT="1"/>
      <dgm:spPr/>
      <dgm:t>
        <a:bodyPr/>
        <a:lstStyle/>
        <a:p>
          <a:r>
            <a:rPr lang="de-DE" sz="2800">
              <a:latin typeface="Franklin Gothic Book"/>
              <a:ea typeface="ＭＳ Ｐゴシック"/>
            </a:rPr>
            <a:t>Bewegung wird erkannt durch Sensoren </a:t>
          </a:r>
          <a:r>
            <a:rPr lang="de-DE" sz="2800">
              <a:latin typeface="Franklin Gothic Book"/>
              <a:ea typeface="ＭＳ Ｐゴシック"/>
              <a:sym typeface="Wingdings" pitchFamily="2" charset="2"/>
            </a:rPr>
            <a:t></a:t>
          </a:r>
          <a:r>
            <a:rPr lang="de-DE" sz="2800">
              <a:latin typeface="Franklin Gothic Book"/>
              <a:ea typeface="ＭＳ Ｐゴシック"/>
            </a:rPr>
            <a:t> automatische Empfehlung</a:t>
          </a:r>
          <a:endParaRPr lang="de-DE" sz="2800"/>
        </a:p>
      </dgm:t>
    </dgm:pt>
    <dgm:pt modelId="{FE17E730-4D03-EB43-96F2-E3D87898DEA3}" type="parTrans" cxnId="{9870D9F4-7948-F642-A0F9-497E3A009BEB}">
      <dgm:prSet/>
      <dgm:spPr/>
      <dgm:t>
        <a:bodyPr/>
        <a:lstStyle/>
        <a:p>
          <a:endParaRPr lang="de-DE"/>
        </a:p>
      </dgm:t>
    </dgm:pt>
    <dgm:pt modelId="{7237E6F9-E8C8-AF40-896A-A2F8E539A941}" type="sibTrans" cxnId="{9870D9F4-7948-F642-A0F9-497E3A009BEB}">
      <dgm:prSet/>
      <dgm:spPr/>
      <dgm:t>
        <a:bodyPr/>
        <a:lstStyle/>
        <a:p>
          <a:endParaRPr lang="de-DE"/>
        </a:p>
      </dgm:t>
    </dgm:pt>
    <dgm:pt modelId="{124BB7F6-C787-B54E-B55C-50DB8E9B7764}">
      <dgm:prSet phldrT="[Text]" custT="1"/>
      <dgm:spPr>
        <a:solidFill>
          <a:srgbClr val="FFCC01"/>
        </a:solidFill>
        <a:ln>
          <a:solidFill>
            <a:schemeClr val="tx1"/>
          </a:solidFill>
        </a:ln>
      </dgm:spPr>
      <dgm:t>
        <a:bodyPr/>
        <a:lstStyle/>
        <a:p>
          <a:r>
            <a:rPr lang="de-DE" sz="3200">
              <a:solidFill>
                <a:sysClr val="windowText" lastClr="000000"/>
              </a:solidFill>
            </a:rPr>
            <a:t>Rückkopplung (Feedback)</a:t>
          </a:r>
        </a:p>
      </dgm:t>
    </dgm:pt>
    <dgm:pt modelId="{CBEA9954-4C9B-A34E-A949-5A8326DB10AB}" type="parTrans" cxnId="{3053C8D9-6D69-6240-8151-B7D16B639625}">
      <dgm:prSet/>
      <dgm:spPr/>
      <dgm:t>
        <a:bodyPr/>
        <a:lstStyle/>
        <a:p>
          <a:endParaRPr lang="de-DE"/>
        </a:p>
      </dgm:t>
    </dgm:pt>
    <dgm:pt modelId="{28769C51-A7FE-A349-961A-4668864A9F4A}" type="sibTrans" cxnId="{3053C8D9-6D69-6240-8151-B7D16B639625}">
      <dgm:prSet/>
      <dgm:spPr/>
      <dgm:t>
        <a:bodyPr/>
        <a:lstStyle/>
        <a:p>
          <a:endParaRPr lang="de-DE"/>
        </a:p>
      </dgm:t>
    </dgm:pt>
    <dgm:pt modelId="{271B4CA1-F9CE-E14B-B76D-4F20870A9317}">
      <dgm:prSet phldrT="[Text]" custT="1"/>
      <dgm:spPr/>
      <dgm:t>
        <a:bodyPr/>
        <a:lstStyle/>
        <a:p>
          <a:r>
            <a:rPr lang="de-DE" sz="2800"/>
            <a:t>Empfehlung auf </a:t>
          </a:r>
          <a:r>
            <a:rPr lang="de-DE" sz="2800" err="1"/>
            <a:t>Node</a:t>
          </a:r>
          <a:r>
            <a:rPr lang="de-DE" sz="2800"/>
            <a:t>-RED Dashboard</a:t>
          </a:r>
        </a:p>
      </dgm:t>
    </dgm:pt>
    <dgm:pt modelId="{4AF4CC98-C131-B34D-AC4D-2B516D60DBF1}" type="parTrans" cxnId="{8E02A080-33D3-CF48-A3C4-6DDD35DC9B95}">
      <dgm:prSet/>
      <dgm:spPr/>
      <dgm:t>
        <a:bodyPr/>
        <a:lstStyle/>
        <a:p>
          <a:endParaRPr lang="de-DE"/>
        </a:p>
      </dgm:t>
    </dgm:pt>
    <dgm:pt modelId="{113AD0A9-3B8C-3249-AB40-E4961D71F057}" type="sibTrans" cxnId="{8E02A080-33D3-CF48-A3C4-6DDD35DC9B95}">
      <dgm:prSet/>
      <dgm:spPr/>
      <dgm:t>
        <a:bodyPr/>
        <a:lstStyle/>
        <a:p>
          <a:endParaRPr lang="de-DE"/>
        </a:p>
      </dgm:t>
    </dgm:pt>
    <dgm:pt modelId="{3E1A9A8E-2749-9246-90D7-2CFD8D58FC6E}">
      <dgm:prSet custT="1"/>
      <dgm:spPr>
        <a:solidFill>
          <a:srgbClr val="FFCC01"/>
        </a:solidFill>
        <a:ln>
          <a:solidFill>
            <a:schemeClr val="tx1"/>
          </a:solidFill>
        </a:ln>
      </dgm:spPr>
      <dgm:t>
        <a:bodyPr/>
        <a:lstStyle/>
        <a:p>
          <a:r>
            <a:rPr lang="de-DE" sz="3200">
              <a:solidFill>
                <a:sysClr val="windowText" lastClr="000000"/>
              </a:solidFill>
            </a:rPr>
            <a:t>Manueller Vorrang</a:t>
          </a:r>
        </a:p>
      </dgm:t>
    </dgm:pt>
    <dgm:pt modelId="{54D4C57B-95FD-B442-8D20-A5FEBBE820A0}" type="parTrans" cxnId="{A3DAC322-D577-D149-8868-6260E9FAE5C8}">
      <dgm:prSet/>
      <dgm:spPr/>
      <dgm:t>
        <a:bodyPr/>
        <a:lstStyle/>
        <a:p>
          <a:endParaRPr lang="de-DE"/>
        </a:p>
      </dgm:t>
    </dgm:pt>
    <dgm:pt modelId="{553EDD04-2096-1F46-914A-5953FEA520E2}" type="sibTrans" cxnId="{A3DAC322-D577-D149-8868-6260E9FAE5C8}">
      <dgm:prSet/>
      <dgm:spPr/>
      <dgm:t>
        <a:bodyPr/>
        <a:lstStyle/>
        <a:p>
          <a:endParaRPr lang="de-DE"/>
        </a:p>
      </dgm:t>
    </dgm:pt>
    <dgm:pt modelId="{DFF1CF4F-C5CD-F241-957C-F9497F3C369D}">
      <dgm:prSet custT="1"/>
      <dgm:spPr/>
      <dgm:t>
        <a:bodyPr/>
        <a:lstStyle/>
        <a:p>
          <a:r>
            <a:rPr lang="de-DE" sz="2800">
              <a:latin typeface="Franklin Gothic Book"/>
              <a:ea typeface="ＭＳ Ｐゴシック"/>
            </a:rPr>
            <a:t>automatischen Prozess ändern bzw. </a:t>
          </a:r>
          <a:r>
            <a:rPr lang="de-DE" sz="2800" err="1">
              <a:latin typeface="Franklin Gothic Book"/>
              <a:ea typeface="ＭＳ Ｐゴシック"/>
            </a:rPr>
            <a:t>Timer</a:t>
          </a:r>
          <a:r>
            <a:rPr lang="de-DE" sz="2800">
              <a:latin typeface="Franklin Gothic Book"/>
              <a:ea typeface="ＭＳ Ｐゴシック"/>
            </a:rPr>
            <a:t> stoppen durch manuelles Eingreifen</a:t>
          </a:r>
          <a:endParaRPr lang="de-DE" sz="2800"/>
        </a:p>
      </dgm:t>
    </dgm:pt>
    <dgm:pt modelId="{13C561EC-B297-9546-8481-1BBDB6ADA219}" type="parTrans" cxnId="{183F6012-6DC8-384F-B8B2-BD3574306DB9}">
      <dgm:prSet/>
      <dgm:spPr/>
      <dgm:t>
        <a:bodyPr/>
        <a:lstStyle/>
        <a:p>
          <a:endParaRPr lang="de-DE"/>
        </a:p>
      </dgm:t>
    </dgm:pt>
    <dgm:pt modelId="{CCD34277-02DB-ED4C-A49B-76327FD85807}" type="sibTrans" cxnId="{183F6012-6DC8-384F-B8B2-BD3574306DB9}">
      <dgm:prSet/>
      <dgm:spPr/>
      <dgm:t>
        <a:bodyPr/>
        <a:lstStyle/>
        <a:p>
          <a:endParaRPr lang="de-DE"/>
        </a:p>
      </dgm:t>
    </dgm:pt>
    <dgm:pt modelId="{7440FBA9-4482-8F40-9BCA-2C0BF81F8D51}" type="pres">
      <dgm:prSet presAssocID="{0F31FA82-D328-924D-9BB6-5BDBEB3B4F46}" presName="linear" presStyleCnt="0">
        <dgm:presLayoutVars>
          <dgm:animLvl val="lvl"/>
          <dgm:resizeHandles val="exact"/>
        </dgm:presLayoutVars>
      </dgm:prSet>
      <dgm:spPr/>
    </dgm:pt>
    <dgm:pt modelId="{11B8180A-5297-264C-929F-213D320732C5}" type="pres">
      <dgm:prSet presAssocID="{202BFB45-E11D-C04E-BEB2-78FE8AC0EBF6}" presName="parentText" presStyleLbl="node1" presStyleIdx="0" presStyleCnt="3" custScaleY="72664">
        <dgm:presLayoutVars>
          <dgm:chMax val="0"/>
          <dgm:bulletEnabled val="1"/>
        </dgm:presLayoutVars>
      </dgm:prSet>
      <dgm:spPr/>
    </dgm:pt>
    <dgm:pt modelId="{6560DE06-9E81-C94C-85F3-1B49ABB4D3C1}" type="pres">
      <dgm:prSet presAssocID="{202BFB45-E11D-C04E-BEB2-78FE8AC0EBF6}" presName="childText" presStyleLbl="revTx" presStyleIdx="0" presStyleCnt="3">
        <dgm:presLayoutVars>
          <dgm:bulletEnabled val="1"/>
        </dgm:presLayoutVars>
      </dgm:prSet>
      <dgm:spPr/>
    </dgm:pt>
    <dgm:pt modelId="{17F265F0-D497-7E4F-90DA-F18C2380724F}" type="pres">
      <dgm:prSet presAssocID="{3E1A9A8E-2749-9246-90D7-2CFD8D58FC6E}" presName="parentText" presStyleLbl="node1" presStyleIdx="1" presStyleCnt="3" custScaleY="72664">
        <dgm:presLayoutVars>
          <dgm:chMax val="0"/>
          <dgm:bulletEnabled val="1"/>
        </dgm:presLayoutVars>
      </dgm:prSet>
      <dgm:spPr/>
    </dgm:pt>
    <dgm:pt modelId="{A828A003-A10C-BE41-A2EE-E917CBCFC813}" type="pres">
      <dgm:prSet presAssocID="{3E1A9A8E-2749-9246-90D7-2CFD8D58FC6E}" presName="childText" presStyleLbl="revTx" presStyleIdx="1" presStyleCnt="3">
        <dgm:presLayoutVars>
          <dgm:bulletEnabled val="1"/>
        </dgm:presLayoutVars>
      </dgm:prSet>
      <dgm:spPr/>
    </dgm:pt>
    <dgm:pt modelId="{FA01FA7D-1EBB-3F49-BC9F-146F8816B2B5}" type="pres">
      <dgm:prSet presAssocID="{124BB7F6-C787-B54E-B55C-50DB8E9B7764}" presName="parentText" presStyleLbl="node1" presStyleIdx="2" presStyleCnt="3" custScaleY="72664">
        <dgm:presLayoutVars>
          <dgm:chMax val="0"/>
          <dgm:bulletEnabled val="1"/>
        </dgm:presLayoutVars>
      </dgm:prSet>
      <dgm:spPr/>
    </dgm:pt>
    <dgm:pt modelId="{82E26456-7880-2D45-A987-2D4337A6FAA0}" type="pres">
      <dgm:prSet presAssocID="{124BB7F6-C787-B54E-B55C-50DB8E9B7764}" presName="childText" presStyleLbl="revTx" presStyleIdx="2" presStyleCnt="3">
        <dgm:presLayoutVars>
          <dgm:bulletEnabled val="1"/>
        </dgm:presLayoutVars>
      </dgm:prSet>
      <dgm:spPr/>
    </dgm:pt>
  </dgm:ptLst>
  <dgm:cxnLst>
    <dgm:cxn modelId="{183F6012-6DC8-384F-B8B2-BD3574306DB9}" srcId="{3E1A9A8E-2749-9246-90D7-2CFD8D58FC6E}" destId="{DFF1CF4F-C5CD-F241-957C-F9497F3C369D}" srcOrd="0" destOrd="0" parTransId="{13C561EC-B297-9546-8481-1BBDB6ADA219}" sibTransId="{CCD34277-02DB-ED4C-A49B-76327FD85807}"/>
    <dgm:cxn modelId="{E0403A1D-14DD-2845-AD48-FDBDE6195ABB}" type="presOf" srcId="{A6D48F14-2706-A747-873D-DC66EB81AE69}" destId="{6560DE06-9E81-C94C-85F3-1B49ABB4D3C1}" srcOrd="0" destOrd="0" presId="urn:microsoft.com/office/officeart/2005/8/layout/vList2"/>
    <dgm:cxn modelId="{A3DAC322-D577-D149-8868-6260E9FAE5C8}" srcId="{0F31FA82-D328-924D-9BB6-5BDBEB3B4F46}" destId="{3E1A9A8E-2749-9246-90D7-2CFD8D58FC6E}" srcOrd="1" destOrd="0" parTransId="{54D4C57B-95FD-B442-8D20-A5FEBBE820A0}" sibTransId="{553EDD04-2096-1F46-914A-5953FEA520E2}"/>
    <dgm:cxn modelId="{F55C934E-CC1C-0248-99D9-7A5AFEC80A46}" srcId="{0F31FA82-D328-924D-9BB6-5BDBEB3B4F46}" destId="{202BFB45-E11D-C04E-BEB2-78FE8AC0EBF6}" srcOrd="0" destOrd="0" parTransId="{70D75B15-6A89-1E46-B57D-64FF52F3F671}" sibTransId="{0BD0FC22-0447-D14B-A04A-B7583B8B7605}"/>
    <dgm:cxn modelId="{E5A0A779-42A5-F24F-B293-6AD187558190}" type="presOf" srcId="{0F31FA82-D328-924D-9BB6-5BDBEB3B4F46}" destId="{7440FBA9-4482-8F40-9BCA-2C0BF81F8D51}" srcOrd="0" destOrd="0" presId="urn:microsoft.com/office/officeart/2005/8/layout/vList2"/>
    <dgm:cxn modelId="{F207D57B-850F-6C4A-9A51-F81C8B04AB7F}" type="presOf" srcId="{DFF1CF4F-C5CD-F241-957C-F9497F3C369D}" destId="{A828A003-A10C-BE41-A2EE-E917CBCFC813}" srcOrd="0" destOrd="0" presId="urn:microsoft.com/office/officeart/2005/8/layout/vList2"/>
    <dgm:cxn modelId="{3F3BE97C-7388-FE4C-9B6F-E55A6CAF692E}" type="presOf" srcId="{124BB7F6-C787-B54E-B55C-50DB8E9B7764}" destId="{FA01FA7D-1EBB-3F49-BC9F-146F8816B2B5}" srcOrd="0" destOrd="0" presId="urn:microsoft.com/office/officeart/2005/8/layout/vList2"/>
    <dgm:cxn modelId="{8E02A080-33D3-CF48-A3C4-6DDD35DC9B95}" srcId="{124BB7F6-C787-B54E-B55C-50DB8E9B7764}" destId="{271B4CA1-F9CE-E14B-B76D-4F20870A9317}" srcOrd="0" destOrd="0" parTransId="{4AF4CC98-C131-B34D-AC4D-2B516D60DBF1}" sibTransId="{113AD0A9-3B8C-3249-AB40-E4961D71F057}"/>
    <dgm:cxn modelId="{BEDFA19D-754F-1140-B829-B4224D93A80C}" type="presOf" srcId="{202BFB45-E11D-C04E-BEB2-78FE8AC0EBF6}" destId="{11B8180A-5297-264C-929F-213D320732C5}" srcOrd="0" destOrd="0" presId="urn:microsoft.com/office/officeart/2005/8/layout/vList2"/>
    <dgm:cxn modelId="{473230A9-6A41-C241-8DBD-32DB57D26789}" type="presOf" srcId="{271B4CA1-F9CE-E14B-B76D-4F20870A9317}" destId="{82E26456-7880-2D45-A987-2D4337A6FAA0}" srcOrd="0" destOrd="0" presId="urn:microsoft.com/office/officeart/2005/8/layout/vList2"/>
    <dgm:cxn modelId="{3053C8D9-6D69-6240-8151-B7D16B639625}" srcId="{0F31FA82-D328-924D-9BB6-5BDBEB3B4F46}" destId="{124BB7F6-C787-B54E-B55C-50DB8E9B7764}" srcOrd="2" destOrd="0" parTransId="{CBEA9954-4C9B-A34E-A949-5A8326DB10AB}" sibTransId="{28769C51-A7FE-A349-961A-4668864A9F4A}"/>
    <dgm:cxn modelId="{EFE8C6E0-46DC-D14C-9B4F-D09AA9144BB3}" type="presOf" srcId="{3E1A9A8E-2749-9246-90D7-2CFD8D58FC6E}" destId="{17F265F0-D497-7E4F-90DA-F18C2380724F}" srcOrd="0" destOrd="0" presId="urn:microsoft.com/office/officeart/2005/8/layout/vList2"/>
    <dgm:cxn modelId="{9870D9F4-7948-F642-A0F9-497E3A009BEB}" srcId="{202BFB45-E11D-C04E-BEB2-78FE8AC0EBF6}" destId="{A6D48F14-2706-A747-873D-DC66EB81AE69}" srcOrd="0" destOrd="0" parTransId="{FE17E730-4D03-EB43-96F2-E3D87898DEA3}" sibTransId="{7237E6F9-E8C8-AF40-896A-A2F8E539A941}"/>
    <dgm:cxn modelId="{18F1FB46-6181-9F49-B116-83AB77EFEDEA}" type="presParOf" srcId="{7440FBA9-4482-8F40-9BCA-2C0BF81F8D51}" destId="{11B8180A-5297-264C-929F-213D320732C5}" srcOrd="0" destOrd="0" presId="urn:microsoft.com/office/officeart/2005/8/layout/vList2"/>
    <dgm:cxn modelId="{AF374277-516A-2A47-AB4C-6329E66DF851}" type="presParOf" srcId="{7440FBA9-4482-8F40-9BCA-2C0BF81F8D51}" destId="{6560DE06-9E81-C94C-85F3-1B49ABB4D3C1}" srcOrd="1" destOrd="0" presId="urn:microsoft.com/office/officeart/2005/8/layout/vList2"/>
    <dgm:cxn modelId="{B86E012B-6D9C-5D47-8806-B144327118E6}" type="presParOf" srcId="{7440FBA9-4482-8F40-9BCA-2C0BF81F8D51}" destId="{17F265F0-D497-7E4F-90DA-F18C2380724F}" srcOrd="2" destOrd="0" presId="urn:microsoft.com/office/officeart/2005/8/layout/vList2"/>
    <dgm:cxn modelId="{26EA0C3C-A78B-1848-8848-8394B7C24163}" type="presParOf" srcId="{7440FBA9-4482-8F40-9BCA-2C0BF81F8D51}" destId="{A828A003-A10C-BE41-A2EE-E917CBCFC813}" srcOrd="3" destOrd="0" presId="urn:microsoft.com/office/officeart/2005/8/layout/vList2"/>
    <dgm:cxn modelId="{366380AE-CCDC-0743-A887-1166417EA282}" type="presParOf" srcId="{7440FBA9-4482-8F40-9BCA-2C0BF81F8D51}" destId="{FA01FA7D-1EBB-3F49-BC9F-146F8816B2B5}" srcOrd="4" destOrd="0" presId="urn:microsoft.com/office/officeart/2005/8/layout/vList2"/>
    <dgm:cxn modelId="{C1DC7871-30E1-3E40-B4BC-E2B3CD4D54F0}" type="presParOf" srcId="{7440FBA9-4482-8F40-9BCA-2C0BF81F8D51}" destId="{82E26456-7880-2D45-A987-2D4337A6FAA0}" srcOrd="5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B8180A-5297-264C-929F-213D320732C5}">
      <dsp:nvSpPr>
        <dsp:cNvPr id="0" name=""/>
        <dsp:cNvSpPr/>
      </dsp:nvSpPr>
      <dsp:spPr>
        <a:xfrm>
          <a:off x="0" y="1051"/>
          <a:ext cx="8189912" cy="707340"/>
        </a:xfrm>
        <a:prstGeom prst="roundRect">
          <a:avLst/>
        </a:prstGeom>
        <a:solidFill>
          <a:srgbClr val="FFCC0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200" kern="1200">
              <a:solidFill>
                <a:sysClr val="windowText" lastClr="000000"/>
              </a:solidFill>
            </a:rPr>
            <a:t>Unsichtbarkeit</a:t>
          </a:r>
        </a:p>
      </dsp:txBody>
      <dsp:txXfrm>
        <a:off x="34529" y="35580"/>
        <a:ext cx="8120854" cy="638282"/>
      </dsp:txXfrm>
    </dsp:sp>
    <dsp:sp modelId="{6560DE06-9E81-C94C-85F3-1B49ABB4D3C1}">
      <dsp:nvSpPr>
        <dsp:cNvPr id="0" name=""/>
        <dsp:cNvSpPr/>
      </dsp:nvSpPr>
      <dsp:spPr>
        <a:xfrm>
          <a:off x="0" y="708392"/>
          <a:ext cx="8189912" cy="86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03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2800" kern="1200">
              <a:latin typeface="Franklin Gothic Book"/>
              <a:ea typeface="ＭＳ Ｐゴシック"/>
            </a:rPr>
            <a:t>Bewegung wird erkannt durch Sensoren </a:t>
          </a:r>
          <a:r>
            <a:rPr lang="de-DE" sz="2800" kern="1200">
              <a:latin typeface="Franklin Gothic Book"/>
              <a:ea typeface="ＭＳ Ｐゴシック"/>
              <a:sym typeface="Wingdings" pitchFamily="2" charset="2"/>
            </a:rPr>
            <a:t></a:t>
          </a:r>
          <a:r>
            <a:rPr lang="de-DE" sz="2800" kern="1200">
              <a:latin typeface="Franklin Gothic Book"/>
              <a:ea typeface="ＭＳ Ｐゴシック"/>
            </a:rPr>
            <a:t> automatische Empfehlung</a:t>
          </a:r>
          <a:endParaRPr lang="de-DE" sz="2800" kern="1200"/>
        </a:p>
      </dsp:txBody>
      <dsp:txXfrm>
        <a:off x="0" y="708392"/>
        <a:ext cx="8189912" cy="861120"/>
      </dsp:txXfrm>
    </dsp:sp>
    <dsp:sp modelId="{17F265F0-D497-7E4F-90DA-F18C2380724F}">
      <dsp:nvSpPr>
        <dsp:cNvPr id="0" name=""/>
        <dsp:cNvSpPr/>
      </dsp:nvSpPr>
      <dsp:spPr>
        <a:xfrm>
          <a:off x="0" y="1569512"/>
          <a:ext cx="8189912" cy="707340"/>
        </a:xfrm>
        <a:prstGeom prst="roundRect">
          <a:avLst/>
        </a:prstGeom>
        <a:solidFill>
          <a:srgbClr val="FFCC0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200" kern="1200">
              <a:solidFill>
                <a:sysClr val="windowText" lastClr="000000"/>
              </a:solidFill>
            </a:rPr>
            <a:t>Manueller Vorrang</a:t>
          </a:r>
        </a:p>
      </dsp:txBody>
      <dsp:txXfrm>
        <a:off x="34529" y="1604041"/>
        <a:ext cx="8120854" cy="638282"/>
      </dsp:txXfrm>
    </dsp:sp>
    <dsp:sp modelId="{A828A003-A10C-BE41-A2EE-E917CBCFC813}">
      <dsp:nvSpPr>
        <dsp:cNvPr id="0" name=""/>
        <dsp:cNvSpPr/>
      </dsp:nvSpPr>
      <dsp:spPr>
        <a:xfrm>
          <a:off x="0" y="2276852"/>
          <a:ext cx="8189912" cy="86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03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2800" kern="1200">
              <a:latin typeface="Franklin Gothic Book"/>
              <a:ea typeface="ＭＳ Ｐゴシック"/>
            </a:rPr>
            <a:t>automatischen Prozess ändern bzw. </a:t>
          </a:r>
          <a:r>
            <a:rPr lang="de-DE" sz="2800" kern="1200" err="1">
              <a:latin typeface="Franklin Gothic Book"/>
              <a:ea typeface="ＭＳ Ｐゴシック"/>
            </a:rPr>
            <a:t>Timer</a:t>
          </a:r>
          <a:r>
            <a:rPr lang="de-DE" sz="2800" kern="1200">
              <a:latin typeface="Franklin Gothic Book"/>
              <a:ea typeface="ＭＳ Ｐゴシック"/>
            </a:rPr>
            <a:t> stoppen durch manuelles Eingreifen</a:t>
          </a:r>
          <a:endParaRPr lang="de-DE" sz="2800" kern="1200"/>
        </a:p>
      </dsp:txBody>
      <dsp:txXfrm>
        <a:off x="0" y="2276852"/>
        <a:ext cx="8189912" cy="861120"/>
      </dsp:txXfrm>
    </dsp:sp>
    <dsp:sp modelId="{FA01FA7D-1EBB-3F49-BC9F-146F8816B2B5}">
      <dsp:nvSpPr>
        <dsp:cNvPr id="0" name=""/>
        <dsp:cNvSpPr/>
      </dsp:nvSpPr>
      <dsp:spPr>
        <a:xfrm>
          <a:off x="0" y="3137972"/>
          <a:ext cx="8189912" cy="707340"/>
        </a:xfrm>
        <a:prstGeom prst="roundRect">
          <a:avLst/>
        </a:prstGeom>
        <a:solidFill>
          <a:srgbClr val="FFCC01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e-DE" sz="3200" kern="1200">
              <a:solidFill>
                <a:sysClr val="windowText" lastClr="000000"/>
              </a:solidFill>
            </a:rPr>
            <a:t>Rückkopplung (Feedback)</a:t>
          </a:r>
        </a:p>
      </dsp:txBody>
      <dsp:txXfrm>
        <a:off x="34529" y="3172501"/>
        <a:ext cx="8120854" cy="638282"/>
      </dsp:txXfrm>
    </dsp:sp>
    <dsp:sp modelId="{82E26456-7880-2D45-A987-2D4337A6FAA0}">
      <dsp:nvSpPr>
        <dsp:cNvPr id="0" name=""/>
        <dsp:cNvSpPr/>
      </dsp:nvSpPr>
      <dsp:spPr>
        <a:xfrm>
          <a:off x="0" y="3845313"/>
          <a:ext cx="8189912" cy="8611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0030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de-DE" sz="2800" kern="1200"/>
            <a:t>Empfehlung auf </a:t>
          </a:r>
          <a:r>
            <a:rPr lang="de-DE" sz="2800" kern="1200" err="1"/>
            <a:t>Node</a:t>
          </a:r>
          <a:r>
            <a:rPr lang="de-DE" sz="2800" kern="1200"/>
            <a:t>-RED Dashboard</a:t>
          </a:r>
        </a:p>
      </dsp:txBody>
      <dsp:txXfrm>
        <a:off x="0" y="3845313"/>
        <a:ext cx="8189912" cy="8611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5623697" y="1"/>
            <a:ext cx="4302231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1A8F7F-6DDF-4CEE-91CB-9288A1AD6980}" type="datetimeFigureOut">
              <a:rPr lang="de-DE" smtClean="0"/>
              <a:t>18.01.2022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5623697" y="6456612"/>
            <a:ext cx="4302231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6F86-A140-4039-99CC-69F743140508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339933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5623697" y="0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BDE6E34-768E-0747-8BEE-01DF6E84E432}" type="datetimeFigureOut">
              <a:rPr lang="de-DE"/>
              <a:pPr>
                <a:defRPr/>
              </a:pPr>
              <a:t>18.01.2022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de-DE" noProof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992823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noProof="0"/>
              <a:t>Textmasterformate durch Klicken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5623697" y="6456612"/>
            <a:ext cx="4302231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0EA9BE8-52E1-694E-A810-1C2F81D8F0C7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86739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0EA9BE8-52E1-694E-A810-1C2F81D8F0C7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3283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 userDrawn="1"/>
        </p:nvGrpSpPr>
        <p:grpSpPr>
          <a:xfrm>
            <a:off x="-37198" y="0"/>
            <a:ext cx="9210227" cy="6986588"/>
            <a:chOff x="-7442" y="0"/>
            <a:chExt cx="9180376" cy="6986588"/>
          </a:xfrm>
        </p:grpSpPr>
        <p:pic>
          <p:nvPicPr>
            <p:cNvPr id="75" name="Grafik 74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8" b="331"/>
            <a:stretch/>
          </p:blipFill>
          <p:spPr>
            <a:xfrm>
              <a:off x="27797" y="0"/>
              <a:ext cx="9137903" cy="68503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3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9" name="Rechteck 8"/>
            <p:cNvSpPr/>
            <p:nvPr userDrawn="1"/>
          </p:nvSpPr>
          <p:spPr bwMode="gray">
            <a:xfrm>
              <a:off x="28934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65" name="Gruppieren 64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66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7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8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9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0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1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2" name="Freihandform 71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4" name="Gruppieren 3"/>
          <p:cNvGrpSpPr/>
          <p:nvPr userDrawn="1"/>
        </p:nvGrpSpPr>
        <p:grpSpPr>
          <a:xfrm>
            <a:off x="5710745" y="538059"/>
            <a:ext cx="3014155" cy="851639"/>
            <a:chOff x="5710745" y="538059"/>
            <a:chExt cx="3014155" cy="851639"/>
          </a:xfrm>
        </p:grpSpPr>
        <p:grpSp>
          <p:nvGrpSpPr>
            <p:cNvPr id="7" name="Gruppieren 6"/>
            <p:cNvGrpSpPr/>
            <p:nvPr/>
          </p:nvGrpSpPr>
          <p:grpSpPr>
            <a:xfrm>
              <a:off x="5710745" y="538059"/>
              <a:ext cx="2944186" cy="711525"/>
              <a:chOff x="-1609725" y="4364038"/>
              <a:chExt cx="2620963" cy="633413"/>
            </a:xfrm>
            <a:solidFill>
              <a:schemeClr val="tx2"/>
            </a:solidFill>
          </p:grpSpPr>
          <p:sp>
            <p:nvSpPr>
              <p:cNvPr id="19" name="Freeform 18"/>
              <p:cNvSpPr>
                <a:spLocks/>
              </p:cNvSpPr>
              <p:nvPr userDrawn="1"/>
            </p:nvSpPr>
            <p:spPr bwMode="auto">
              <a:xfrm>
                <a:off x="-1609725" y="4778375"/>
                <a:ext cx="303213" cy="125413"/>
              </a:xfrm>
              <a:custGeom>
                <a:avLst/>
                <a:gdLst>
                  <a:gd name="T0" fmla="*/ 144 w 381"/>
                  <a:gd name="T1" fmla="*/ 7 h 158"/>
                  <a:gd name="T2" fmla="*/ 145 w 381"/>
                  <a:gd name="T3" fmla="*/ 22 h 158"/>
                  <a:gd name="T4" fmla="*/ 145 w 381"/>
                  <a:gd name="T5" fmla="*/ 30 h 158"/>
                  <a:gd name="T6" fmla="*/ 263 w 381"/>
                  <a:gd name="T7" fmla="*/ 55 h 158"/>
                  <a:gd name="T8" fmla="*/ 347 w 381"/>
                  <a:gd name="T9" fmla="*/ 38 h 158"/>
                  <a:gd name="T10" fmla="*/ 276 w 381"/>
                  <a:gd name="T11" fmla="*/ 21 h 158"/>
                  <a:gd name="T12" fmla="*/ 178 w 381"/>
                  <a:gd name="T13" fmla="*/ 38 h 158"/>
                  <a:gd name="T14" fmla="*/ 183 w 381"/>
                  <a:gd name="T15" fmla="*/ 26 h 158"/>
                  <a:gd name="T16" fmla="*/ 267 w 381"/>
                  <a:gd name="T17" fmla="*/ 9 h 158"/>
                  <a:gd name="T18" fmla="*/ 360 w 381"/>
                  <a:gd name="T19" fmla="*/ 17 h 158"/>
                  <a:gd name="T20" fmla="*/ 352 w 381"/>
                  <a:gd name="T21" fmla="*/ 55 h 158"/>
                  <a:gd name="T22" fmla="*/ 381 w 381"/>
                  <a:gd name="T23" fmla="*/ 123 h 158"/>
                  <a:gd name="T24" fmla="*/ 377 w 381"/>
                  <a:gd name="T25" fmla="*/ 158 h 158"/>
                  <a:gd name="T26" fmla="*/ 326 w 381"/>
                  <a:gd name="T27" fmla="*/ 145 h 158"/>
                  <a:gd name="T28" fmla="*/ 356 w 381"/>
                  <a:gd name="T29" fmla="*/ 140 h 158"/>
                  <a:gd name="T30" fmla="*/ 276 w 381"/>
                  <a:gd name="T31" fmla="*/ 158 h 158"/>
                  <a:gd name="T32" fmla="*/ 229 w 381"/>
                  <a:gd name="T33" fmla="*/ 145 h 158"/>
                  <a:gd name="T34" fmla="*/ 263 w 381"/>
                  <a:gd name="T35" fmla="*/ 140 h 158"/>
                  <a:gd name="T36" fmla="*/ 260 w 381"/>
                  <a:gd name="T37" fmla="*/ 103 h 158"/>
                  <a:gd name="T38" fmla="*/ 243 w 381"/>
                  <a:gd name="T39" fmla="*/ 107 h 158"/>
                  <a:gd name="T40" fmla="*/ 218 w 381"/>
                  <a:gd name="T41" fmla="*/ 119 h 158"/>
                  <a:gd name="T42" fmla="*/ 185 w 381"/>
                  <a:gd name="T43" fmla="*/ 133 h 158"/>
                  <a:gd name="T44" fmla="*/ 159 w 381"/>
                  <a:gd name="T45" fmla="*/ 136 h 158"/>
                  <a:gd name="T46" fmla="*/ 149 w 381"/>
                  <a:gd name="T47" fmla="*/ 136 h 158"/>
                  <a:gd name="T48" fmla="*/ 30 w 381"/>
                  <a:gd name="T49" fmla="*/ 158 h 158"/>
                  <a:gd name="T50" fmla="*/ 34 w 381"/>
                  <a:gd name="T51" fmla="*/ 140 h 158"/>
                  <a:gd name="T52" fmla="*/ 34 w 381"/>
                  <a:gd name="T53" fmla="*/ 81 h 158"/>
                  <a:gd name="T54" fmla="*/ 0 w 381"/>
                  <a:gd name="T55" fmla="*/ 68 h 158"/>
                  <a:gd name="T56" fmla="*/ 42 w 381"/>
                  <a:gd name="T57" fmla="*/ 64 h 158"/>
                  <a:gd name="T58" fmla="*/ 85 w 381"/>
                  <a:gd name="T59" fmla="*/ 89 h 158"/>
                  <a:gd name="T60" fmla="*/ 59 w 381"/>
                  <a:gd name="T61" fmla="*/ 64 h 158"/>
                  <a:gd name="T62" fmla="*/ 55 w 381"/>
                  <a:gd name="T63" fmla="*/ 51 h 158"/>
                  <a:gd name="T64" fmla="*/ 72 w 381"/>
                  <a:gd name="T65" fmla="*/ 43 h 158"/>
                  <a:gd name="T66" fmla="*/ 55 w 381"/>
                  <a:gd name="T67" fmla="*/ 26 h 158"/>
                  <a:gd name="T68" fmla="*/ 68 w 381"/>
                  <a:gd name="T69" fmla="*/ 13 h 158"/>
                  <a:gd name="T70" fmla="*/ 140 w 381"/>
                  <a:gd name="T7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1" h="158">
                    <a:moveTo>
                      <a:pt x="140" y="0"/>
                    </a:moveTo>
                    <a:lnTo>
                      <a:pt x="144" y="7"/>
                    </a:lnTo>
                    <a:lnTo>
                      <a:pt x="145" y="15"/>
                    </a:lnTo>
                    <a:lnTo>
                      <a:pt x="145" y="22"/>
                    </a:lnTo>
                    <a:lnTo>
                      <a:pt x="145" y="28"/>
                    </a:lnTo>
                    <a:lnTo>
                      <a:pt x="145" y="30"/>
                    </a:lnTo>
                    <a:lnTo>
                      <a:pt x="170" y="55"/>
                    </a:lnTo>
                    <a:lnTo>
                      <a:pt x="263" y="55"/>
                    </a:lnTo>
                    <a:lnTo>
                      <a:pt x="280" y="38"/>
                    </a:lnTo>
                    <a:lnTo>
                      <a:pt x="347" y="38"/>
                    </a:lnTo>
                    <a:lnTo>
                      <a:pt x="347" y="21"/>
                    </a:lnTo>
                    <a:lnTo>
                      <a:pt x="276" y="21"/>
                    </a:lnTo>
                    <a:lnTo>
                      <a:pt x="259" y="38"/>
                    </a:lnTo>
                    <a:lnTo>
                      <a:pt x="178" y="38"/>
                    </a:lnTo>
                    <a:lnTo>
                      <a:pt x="178" y="30"/>
                    </a:lnTo>
                    <a:lnTo>
                      <a:pt x="183" y="26"/>
                    </a:lnTo>
                    <a:lnTo>
                      <a:pt x="250" y="26"/>
                    </a:lnTo>
                    <a:lnTo>
                      <a:pt x="267" y="9"/>
                    </a:lnTo>
                    <a:lnTo>
                      <a:pt x="352" y="9"/>
                    </a:lnTo>
                    <a:lnTo>
                      <a:pt x="360" y="17"/>
                    </a:lnTo>
                    <a:lnTo>
                      <a:pt x="360" y="47"/>
                    </a:lnTo>
                    <a:lnTo>
                      <a:pt x="352" y="55"/>
                    </a:lnTo>
                    <a:lnTo>
                      <a:pt x="352" y="93"/>
                    </a:lnTo>
                    <a:lnTo>
                      <a:pt x="381" y="123"/>
                    </a:lnTo>
                    <a:lnTo>
                      <a:pt x="381" y="153"/>
                    </a:lnTo>
                    <a:lnTo>
                      <a:pt x="377" y="158"/>
                    </a:lnTo>
                    <a:lnTo>
                      <a:pt x="326" y="158"/>
                    </a:lnTo>
                    <a:lnTo>
                      <a:pt x="326" y="145"/>
                    </a:lnTo>
                    <a:lnTo>
                      <a:pt x="330" y="140"/>
                    </a:lnTo>
                    <a:lnTo>
                      <a:pt x="356" y="140"/>
                    </a:lnTo>
                    <a:lnTo>
                      <a:pt x="322" y="110"/>
                    </a:lnTo>
                    <a:lnTo>
                      <a:pt x="276" y="158"/>
                    </a:lnTo>
                    <a:lnTo>
                      <a:pt x="229" y="158"/>
                    </a:lnTo>
                    <a:lnTo>
                      <a:pt x="229" y="145"/>
                    </a:lnTo>
                    <a:lnTo>
                      <a:pt x="233" y="140"/>
                    </a:lnTo>
                    <a:lnTo>
                      <a:pt x="263" y="140"/>
                    </a:lnTo>
                    <a:lnTo>
                      <a:pt x="263" y="102"/>
                    </a:lnTo>
                    <a:lnTo>
                      <a:pt x="260" y="103"/>
                    </a:lnTo>
                    <a:lnTo>
                      <a:pt x="253" y="104"/>
                    </a:lnTo>
                    <a:lnTo>
                      <a:pt x="243" y="107"/>
                    </a:lnTo>
                    <a:lnTo>
                      <a:pt x="231" y="112"/>
                    </a:lnTo>
                    <a:lnTo>
                      <a:pt x="218" y="119"/>
                    </a:lnTo>
                    <a:lnTo>
                      <a:pt x="201" y="128"/>
                    </a:lnTo>
                    <a:lnTo>
                      <a:pt x="185" y="133"/>
                    </a:lnTo>
                    <a:lnTo>
                      <a:pt x="171" y="135"/>
                    </a:lnTo>
                    <a:lnTo>
                      <a:pt x="159" y="136"/>
                    </a:lnTo>
                    <a:lnTo>
                      <a:pt x="152" y="136"/>
                    </a:lnTo>
                    <a:lnTo>
                      <a:pt x="149" y="136"/>
                    </a:lnTo>
                    <a:lnTo>
                      <a:pt x="128" y="158"/>
                    </a:lnTo>
                    <a:lnTo>
                      <a:pt x="30" y="158"/>
                    </a:lnTo>
                    <a:lnTo>
                      <a:pt x="30" y="145"/>
                    </a:lnTo>
                    <a:lnTo>
                      <a:pt x="34" y="140"/>
                    </a:lnTo>
                    <a:lnTo>
                      <a:pt x="93" y="140"/>
                    </a:lnTo>
                    <a:lnTo>
                      <a:pt x="34" y="81"/>
                    </a:lnTo>
                    <a:lnTo>
                      <a:pt x="0" y="81"/>
                    </a:lnTo>
                    <a:lnTo>
                      <a:pt x="0" y="68"/>
                    </a:lnTo>
                    <a:lnTo>
                      <a:pt x="4" y="64"/>
                    </a:lnTo>
                    <a:lnTo>
                      <a:pt x="42" y="64"/>
                    </a:lnTo>
                    <a:lnTo>
                      <a:pt x="72" y="89"/>
                    </a:lnTo>
                    <a:lnTo>
                      <a:pt x="85" y="89"/>
                    </a:lnTo>
                    <a:lnTo>
                      <a:pt x="93" y="64"/>
                    </a:lnTo>
                    <a:lnTo>
                      <a:pt x="59" y="64"/>
                    </a:lnTo>
                    <a:lnTo>
                      <a:pt x="55" y="59"/>
                    </a:lnTo>
                    <a:lnTo>
                      <a:pt x="55" y="51"/>
                    </a:lnTo>
                    <a:lnTo>
                      <a:pt x="63" y="51"/>
                    </a:lnTo>
                    <a:lnTo>
                      <a:pt x="72" y="43"/>
                    </a:lnTo>
                    <a:lnTo>
                      <a:pt x="55" y="43"/>
                    </a:lnTo>
                    <a:lnTo>
                      <a:pt x="55" y="26"/>
                    </a:lnTo>
                    <a:lnTo>
                      <a:pt x="68" y="17"/>
                    </a:lnTo>
                    <a:lnTo>
                      <a:pt x="68" y="13"/>
                    </a:lnTo>
                    <a:lnTo>
                      <a:pt x="131" y="13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0" name="Freeform 19"/>
              <p:cNvSpPr>
                <a:spLocks/>
              </p:cNvSpPr>
              <p:nvPr userDrawn="1"/>
            </p:nvSpPr>
            <p:spPr bwMode="auto">
              <a:xfrm>
                <a:off x="-1609725" y="4600575"/>
                <a:ext cx="303213" cy="123825"/>
              </a:xfrm>
              <a:custGeom>
                <a:avLst/>
                <a:gdLst>
                  <a:gd name="T0" fmla="*/ 144 w 381"/>
                  <a:gd name="T1" fmla="*/ 7 h 157"/>
                  <a:gd name="T2" fmla="*/ 145 w 381"/>
                  <a:gd name="T3" fmla="*/ 22 h 157"/>
                  <a:gd name="T4" fmla="*/ 145 w 381"/>
                  <a:gd name="T5" fmla="*/ 30 h 157"/>
                  <a:gd name="T6" fmla="*/ 263 w 381"/>
                  <a:gd name="T7" fmla="*/ 55 h 157"/>
                  <a:gd name="T8" fmla="*/ 347 w 381"/>
                  <a:gd name="T9" fmla="*/ 38 h 157"/>
                  <a:gd name="T10" fmla="*/ 276 w 381"/>
                  <a:gd name="T11" fmla="*/ 21 h 157"/>
                  <a:gd name="T12" fmla="*/ 178 w 381"/>
                  <a:gd name="T13" fmla="*/ 38 h 157"/>
                  <a:gd name="T14" fmla="*/ 183 w 381"/>
                  <a:gd name="T15" fmla="*/ 25 h 157"/>
                  <a:gd name="T16" fmla="*/ 267 w 381"/>
                  <a:gd name="T17" fmla="*/ 9 h 157"/>
                  <a:gd name="T18" fmla="*/ 360 w 381"/>
                  <a:gd name="T19" fmla="*/ 17 h 157"/>
                  <a:gd name="T20" fmla="*/ 352 w 381"/>
                  <a:gd name="T21" fmla="*/ 55 h 157"/>
                  <a:gd name="T22" fmla="*/ 381 w 381"/>
                  <a:gd name="T23" fmla="*/ 124 h 157"/>
                  <a:gd name="T24" fmla="*/ 377 w 381"/>
                  <a:gd name="T25" fmla="*/ 157 h 157"/>
                  <a:gd name="T26" fmla="*/ 326 w 381"/>
                  <a:gd name="T27" fmla="*/ 145 h 157"/>
                  <a:gd name="T28" fmla="*/ 356 w 381"/>
                  <a:gd name="T29" fmla="*/ 141 h 157"/>
                  <a:gd name="T30" fmla="*/ 276 w 381"/>
                  <a:gd name="T31" fmla="*/ 157 h 157"/>
                  <a:gd name="T32" fmla="*/ 229 w 381"/>
                  <a:gd name="T33" fmla="*/ 145 h 157"/>
                  <a:gd name="T34" fmla="*/ 263 w 381"/>
                  <a:gd name="T35" fmla="*/ 141 h 157"/>
                  <a:gd name="T36" fmla="*/ 260 w 381"/>
                  <a:gd name="T37" fmla="*/ 104 h 157"/>
                  <a:gd name="T38" fmla="*/ 243 w 381"/>
                  <a:gd name="T39" fmla="*/ 108 h 157"/>
                  <a:gd name="T40" fmla="*/ 218 w 381"/>
                  <a:gd name="T41" fmla="*/ 120 h 157"/>
                  <a:gd name="T42" fmla="*/ 185 w 381"/>
                  <a:gd name="T43" fmla="*/ 133 h 157"/>
                  <a:gd name="T44" fmla="*/ 159 w 381"/>
                  <a:gd name="T45" fmla="*/ 137 h 157"/>
                  <a:gd name="T46" fmla="*/ 149 w 381"/>
                  <a:gd name="T47" fmla="*/ 136 h 157"/>
                  <a:gd name="T48" fmla="*/ 30 w 381"/>
                  <a:gd name="T49" fmla="*/ 157 h 157"/>
                  <a:gd name="T50" fmla="*/ 34 w 381"/>
                  <a:gd name="T51" fmla="*/ 141 h 157"/>
                  <a:gd name="T52" fmla="*/ 34 w 381"/>
                  <a:gd name="T53" fmla="*/ 80 h 157"/>
                  <a:gd name="T54" fmla="*/ 0 w 381"/>
                  <a:gd name="T55" fmla="*/ 68 h 157"/>
                  <a:gd name="T56" fmla="*/ 42 w 381"/>
                  <a:gd name="T57" fmla="*/ 64 h 157"/>
                  <a:gd name="T58" fmla="*/ 85 w 381"/>
                  <a:gd name="T59" fmla="*/ 89 h 157"/>
                  <a:gd name="T60" fmla="*/ 59 w 381"/>
                  <a:gd name="T61" fmla="*/ 64 h 157"/>
                  <a:gd name="T62" fmla="*/ 55 w 381"/>
                  <a:gd name="T63" fmla="*/ 51 h 157"/>
                  <a:gd name="T64" fmla="*/ 72 w 381"/>
                  <a:gd name="T65" fmla="*/ 42 h 157"/>
                  <a:gd name="T66" fmla="*/ 55 w 381"/>
                  <a:gd name="T67" fmla="*/ 25 h 157"/>
                  <a:gd name="T68" fmla="*/ 68 w 381"/>
                  <a:gd name="T69" fmla="*/ 13 h 157"/>
                  <a:gd name="T70" fmla="*/ 140 w 381"/>
                  <a:gd name="T7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1" h="157">
                    <a:moveTo>
                      <a:pt x="140" y="0"/>
                    </a:moveTo>
                    <a:lnTo>
                      <a:pt x="144" y="7"/>
                    </a:lnTo>
                    <a:lnTo>
                      <a:pt x="145" y="15"/>
                    </a:lnTo>
                    <a:lnTo>
                      <a:pt x="145" y="22"/>
                    </a:lnTo>
                    <a:lnTo>
                      <a:pt x="145" y="28"/>
                    </a:lnTo>
                    <a:lnTo>
                      <a:pt x="145" y="30"/>
                    </a:lnTo>
                    <a:lnTo>
                      <a:pt x="170" y="55"/>
                    </a:lnTo>
                    <a:lnTo>
                      <a:pt x="263" y="55"/>
                    </a:lnTo>
                    <a:lnTo>
                      <a:pt x="280" y="38"/>
                    </a:lnTo>
                    <a:lnTo>
                      <a:pt x="347" y="38"/>
                    </a:lnTo>
                    <a:lnTo>
                      <a:pt x="347" y="21"/>
                    </a:lnTo>
                    <a:lnTo>
                      <a:pt x="276" y="21"/>
                    </a:lnTo>
                    <a:lnTo>
                      <a:pt x="259" y="38"/>
                    </a:lnTo>
                    <a:lnTo>
                      <a:pt x="178" y="38"/>
                    </a:lnTo>
                    <a:lnTo>
                      <a:pt x="178" y="30"/>
                    </a:lnTo>
                    <a:lnTo>
                      <a:pt x="183" y="25"/>
                    </a:lnTo>
                    <a:lnTo>
                      <a:pt x="250" y="25"/>
                    </a:lnTo>
                    <a:lnTo>
                      <a:pt x="267" y="9"/>
                    </a:lnTo>
                    <a:lnTo>
                      <a:pt x="352" y="9"/>
                    </a:lnTo>
                    <a:lnTo>
                      <a:pt x="360" y="17"/>
                    </a:lnTo>
                    <a:lnTo>
                      <a:pt x="360" y="47"/>
                    </a:lnTo>
                    <a:lnTo>
                      <a:pt x="352" y="55"/>
                    </a:lnTo>
                    <a:lnTo>
                      <a:pt x="352" y="93"/>
                    </a:lnTo>
                    <a:lnTo>
                      <a:pt x="381" y="124"/>
                    </a:lnTo>
                    <a:lnTo>
                      <a:pt x="381" y="153"/>
                    </a:lnTo>
                    <a:lnTo>
                      <a:pt x="377" y="157"/>
                    </a:lnTo>
                    <a:lnTo>
                      <a:pt x="326" y="157"/>
                    </a:lnTo>
                    <a:lnTo>
                      <a:pt x="326" y="145"/>
                    </a:lnTo>
                    <a:lnTo>
                      <a:pt x="330" y="141"/>
                    </a:lnTo>
                    <a:lnTo>
                      <a:pt x="356" y="141"/>
                    </a:lnTo>
                    <a:lnTo>
                      <a:pt x="322" y="111"/>
                    </a:lnTo>
                    <a:lnTo>
                      <a:pt x="276" y="157"/>
                    </a:lnTo>
                    <a:lnTo>
                      <a:pt x="229" y="157"/>
                    </a:lnTo>
                    <a:lnTo>
                      <a:pt x="229" y="145"/>
                    </a:lnTo>
                    <a:lnTo>
                      <a:pt x="233" y="141"/>
                    </a:lnTo>
                    <a:lnTo>
                      <a:pt x="263" y="141"/>
                    </a:lnTo>
                    <a:lnTo>
                      <a:pt x="263" y="103"/>
                    </a:lnTo>
                    <a:lnTo>
                      <a:pt x="260" y="104"/>
                    </a:lnTo>
                    <a:lnTo>
                      <a:pt x="253" y="105"/>
                    </a:lnTo>
                    <a:lnTo>
                      <a:pt x="243" y="108"/>
                    </a:lnTo>
                    <a:lnTo>
                      <a:pt x="231" y="113"/>
                    </a:lnTo>
                    <a:lnTo>
                      <a:pt x="218" y="120"/>
                    </a:lnTo>
                    <a:lnTo>
                      <a:pt x="201" y="128"/>
                    </a:lnTo>
                    <a:lnTo>
                      <a:pt x="185" y="133"/>
                    </a:lnTo>
                    <a:lnTo>
                      <a:pt x="171" y="136"/>
                    </a:lnTo>
                    <a:lnTo>
                      <a:pt x="159" y="137"/>
                    </a:lnTo>
                    <a:lnTo>
                      <a:pt x="152" y="137"/>
                    </a:lnTo>
                    <a:lnTo>
                      <a:pt x="149" y="136"/>
                    </a:lnTo>
                    <a:lnTo>
                      <a:pt x="128" y="157"/>
                    </a:lnTo>
                    <a:lnTo>
                      <a:pt x="30" y="157"/>
                    </a:lnTo>
                    <a:lnTo>
                      <a:pt x="30" y="145"/>
                    </a:lnTo>
                    <a:lnTo>
                      <a:pt x="34" y="141"/>
                    </a:lnTo>
                    <a:lnTo>
                      <a:pt x="93" y="141"/>
                    </a:lnTo>
                    <a:lnTo>
                      <a:pt x="34" y="80"/>
                    </a:lnTo>
                    <a:lnTo>
                      <a:pt x="0" y="80"/>
                    </a:lnTo>
                    <a:lnTo>
                      <a:pt x="0" y="68"/>
                    </a:lnTo>
                    <a:lnTo>
                      <a:pt x="4" y="64"/>
                    </a:lnTo>
                    <a:lnTo>
                      <a:pt x="42" y="64"/>
                    </a:lnTo>
                    <a:lnTo>
                      <a:pt x="72" y="89"/>
                    </a:lnTo>
                    <a:lnTo>
                      <a:pt x="85" y="89"/>
                    </a:lnTo>
                    <a:lnTo>
                      <a:pt x="93" y="64"/>
                    </a:lnTo>
                    <a:lnTo>
                      <a:pt x="59" y="64"/>
                    </a:lnTo>
                    <a:lnTo>
                      <a:pt x="55" y="59"/>
                    </a:lnTo>
                    <a:lnTo>
                      <a:pt x="55" y="51"/>
                    </a:lnTo>
                    <a:lnTo>
                      <a:pt x="63" y="51"/>
                    </a:lnTo>
                    <a:lnTo>
                      <a:pt x="72" y="42"/>
                    </a:lnTo>
                    <a:lnTo>
                      <a:pt x="55" y="42"/>
                    </a:lnTo>
                    <a:lnTo>
                      <a:pt x="55" y="25"/>
                    </a:lnTo>
                    <a:lnTo>
                      <a:pt x="68" y="17"/>
                    </a:lnTo>
                    <a:lnTo>
                      <a:pt x="68" y="13"/>
                    </a:lnTo>
                    <a:lnTo>
                      <a:pt x="131" y="13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1" name="Freeform 20"/>
              <p:cNvSpPr>
                <a:spLocks/>
              </p:cNvSpPr>
              <p:nvPr userDrawn="1"/>
            </p:nvSpPr>
            <p:spPr bwMode="auto">
              <a:xfrm>
                <a:off x="-1609725" y="4421188"/>
                <a:ext cx="303213" cy="123825"/>
              </a:xfrm>
              <a:custGeom>
                <a:avLst/>
                <a:gdLst>
                  <a:gd name="T0" fmla="*/ 144 w 381"/>
                  <a:gd name="T1" fmla="*/ 7 h 157"/>
                  <a:gd name="T2" fmla="*/ 145 w 381"/>
                  <a:gd name="T3" fmla="*/ 22 h 157"/>
                  <a:gd name="T4" fmla="*/ 145 w 381"/>
                  <a:gd name="T5" fmla="*/ 30 h 157"/>
                  <a:gd name="T6" fmla="*/ 263 w 381"/>
                  <a:gd name="T7" fmla="*/ 55 h 157"/>
                  <a:gd name="T8" fmla="*/ 347 w 381"/>
                  <a:gd name="T9" fmla="*/ 38 h 157"/>
                  <a:gd name="T10" fmla="*/ 276 w 381"/>
                  <a:gd name="T11" fmla="*/ 21 h 157"/>
                  <a:gd name="T12" fmla="*/ 178 w 381"/>
                  <a:gd name="T13" fmla="*/ 38 h 157"/>
                  <a:gd name="T14" fmla="*/ 183 w 381"/>
                  <a:gd name="T15" fmla="*/ 25 h 157"/>
                  <a:gd name="T16" fmla="*/ 267 w 381"/>
                  <a:gd name="T17" fmla="*/ 8 h 157"/>
                  <a:gd name="T18" fmla="*/ 360 w 381"/>
                  <a:gd name="T19" fmla="*/ 17 h 157"/>
                  <a:gd name="T20" fmla="*/ 352 w 381"/>
                  <a:gd name="T21" fmla="*/ 55 h 157"/>
                  <a:gd name="T22" fmla="*/ 381 w 381"/>
                  <a:gd name="T23" fmla="*/ 123 h 157"/>
                  <a:gd name="T24" fmla="*/ 377 w 381"/>
                  <a:gd name="T25" fmla="*/ 157 h 157"/>
                  <a:gd name="T26" fmla="*/ 326 w 381"/>
                  <a:gd name="T27" fmla="*/ 145 h 157"/>
                  <a:gd name="T28" fmla="*/ 356 w 381"/>
                  <a:gd name="T29" fmla="*/ 140 h 157"/>
                  <a:gd name="T30" fmla="*/ 276 w 381"/>
                  <a:gd name="T31" fmla="*/ 157 h 157"/>
                  <a:gd name="T32" fmla="*/ 229 w 381"/>
                  <a:gd name="T33" fmla="*/ 145 h 157"/>
                  <a:gd name="T34" fmla="*/ 263 w 381"/>
                  <a:gd name="T35" fmla="*/ 140 h 157"/>
                  <a:gd name="T36" fmla="*/ 260 w 381"/>
                  <a:gd name="T37" fmla="*/ 103 h 157"/>
                  <a:gd name="T38" fmla="*/ 243 w 381"/>
                  <a:gd name="T39" fmla="*/ 108 h 157"/>
                  <a:gd name="T40" fmla="*/ 218 w 381"/>
                  <a:gd name="T41" fmla="*/ 120 h 157"/>
                  <a:gd name="T42" fmla="*/ 185 w 381"/>
                  <a:gd name="T43" fmla="*/ 133 h 157"/>
                  <a:gd name="T44" fmla="*/ 159 w 381"/>
                  <a:gd name="T45" fmla="*/ 137 h 157"/>
                  <a:gd name="T46" fmla="*/ 149 w 381"/>
                  <a:gd name="T47" fmla="*/ 136 h 157"/>
                  <a:gd name="T48" fmla="*/ 30 w 381"/>
                  <a:gd name="T49" fmla="*/ 157 h 157"/>
                  <a:gd name="T50" fmla="*/ 34 w 381"/>
                  <a:gd name="T51" fmla="*/ 140 h 157"/>
                  <a:gd name="T52" fmla="*/ 34 w 381"/>
                  <a:gd name="T53" fmla="*/ 81 h 157"/>
                  <a:gd name="T54" fmla="*/ 0 w 381"/>
                  <a:gd name="T55" fmla="*/ 69 h 157"/>
                  <a:gd name="T56" fmla="*/ 42 w 381"/>
                  <a:gd name="T57" fmla="*/ 64 h 157"/>
                  <a:gd name="T58" fmla="*/ 85 w 381"/>
                  <a:gd name="T59" fmla="*/ 90 h 157"/>
                  <a:gd name="T60" fmla="*/ 59 w 381"/>
                  <a:gd name="T61" fmla="*/ 64 h 157"/>
                  <a:gd name="T62" fmla="*/ 55 w 381"/>
                  <a:gd name="T63" fmla="*/ 51 h 157"/>
                  <a:gd name="T64" fmla="*/ 72 w 381"/>
                  <a:gd name="T65" fmla="*/ 42 h 157"/>
                  <a:gd name="T66" fmla="*/ 55 w 381"/>
                  <a:gd name="T67" fmla="*/ 25 h 157"/>
                  <a:gd name="T68" fmla="*/ 68 w 381"/>
                  <a:gd name="T69" fmla="*/ 13 h 157"/>
                  <a:gd name="T70" fmla="*/ 140 w 381"/>
                  <a:gd name="T71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81" h="157">
                    <a:moveTo>
                      <a:pt x="140" y="0"/>
                    </a:moveTo>
                    <a:lnTo>
                      <a:pt x="144" y="7"/>
                    </a:lnTo>
                    <a:lnTo>
                      <a:pt x="145" y="15"/>
                    </a:lnTo>
                    <a:lnTo>
                      <a:pt x="145" y="22"/>
                    </a:lnTo>
                    <a:lnTo>
                      <a:pt x="145" y="27"/>
                    </a:lnTo>
                    <a:lnTo>
                      <a:pt x="145" y="30"/>
                    </a:lnTo>
                    <a:lnTo>
                      <a:pt x="170" y="55"/>
                    </a:lnTo>
                    <a:lnTo>
                      <a:pt x="263" y="55"/>
                    </a:lnTo>
                    <a:lnTo>
                      <a:pt x="280" y="38"/>
                    </a:lnTo>
                    <a:lnTo>
                      <a:pt x="347" y="38"/>
                    </a:lnTo>
                    <a:lnTo>
                      <a:pt x="347" y="21"/>
                    </a:lnTo>
                    <a:lnTo>
                      <a:pt x="276" y="21"/>
                    </a:lnTo>
                    <a:lnTo>
                      <a:pt x="259" y="38"/>
                    </a:lnTo>
                    <a:lnTo>
                      <a:pt x="178" y="38"/>
                    </a:lnTo>
                    <a:lnTo>
                      <a:pt x="178" y="30"/>
                    </a:lnTo>
                    <a:lnTo>
                      <a:pt x="183" y="25"/>
                    </a:lnTo>
                    <a:lnTo>
                      <a:pt x="250" y="25"/>
                    </a:lnTo>
                    <a:lnTo>
                      <a:pt x="267" y="8"/>
                    </a:lnTo>
                    <a:lnTo>
                      <a:pt x="352" y="8"/>
                    </a:lnTo>
                    <a:lnTo>
                      <a:pt x="360" y="17"/>
                    </a:lnTo>
                    <a:lnTo>
                      <a:pt x="360" y="46"/>
                    </a:lnTo>
                    <a:lnTo>
                      <a:pt x="352" y="55"/>
                    </a:lnTo>
                    <a:lnTo>
                      <a:pt x="352" y="94"/>
                    </a:lnTo>
                    <a:lnTo>
                      <a:pt x="381" y="123"/>
                    </a:lnTo>
                    <a:lnTo>
                      <a:pt x="381" y="153"/>
                    </a:lnTo>
                    <a:lnTo>
                      <a:pt x="377" y="157"/>
                    </a:lnTo>
                    <a:lnTo>
                      <a:pt x="326" y="157"/>
                    </a:lnTo>
                    <a:lnTo>
                      <a:pt x="326" y="145"/>
                    </a:lnTo>
                    <a:lnTo>
                      <a:pt x="330" y="140"/>
                    </a:lnTo>
                    <a:lnTo>
                      <a:pt x="356" y="140"/>
                    </a:lnTo>
                    <a:lnTo>
                      <a:pt x="322" y="111"/>
                    </a:lnTo>
                    <a:lnTo>
                      <a:pt x="276" y="157"/>
                    </a:lnTo>
                    <a:lnTo>
                      <a:pt x="229" y="157"/>
                    </a:lnTo>
                    <a:lnTo>
                      <a:pt x="229" y="145"/>
                    </a:lnTo>
                    <a:lnTo>
                      <a:pt x="233" y="140"/>
                    </a:lnTo>
                    <a:lnTo>
                      <a:pt x="263" y="140"/>
                    </a:lnTo>
                    <a:lnTo>
                      <a:pt x="263" y="103"/>
                    </a:lnTo>
                    <a:lnTo>
                      <a:pt x="260" y="103"/>
                    </a:lnTo>
                    <a:lnTo>
                      <a:pt x="253" y="105"/>
                    </a:lnTo>
                    <a:lnTo>
                      <a:pt x="243" y="108"/>
                    </a:lnTo>
                    <a:lnTo>
                      <a:pt x="231" y="113"/>
                    </a:lnTo>
                    <a:lnTo>
                      <a:pt x="218" y="120"/>
                    </a:lnTo>
                    <a:lnTo>
                      <a:pt x="201" y="128"/>
                    </a:lnTo>
                    <a:lnTo>
                      <a:pt x="185" y="133"/>
                    </a:lnTo>
                    <a:lnTo>
                      <a:pt x="171" y="136"/>
                    </a:lnTo>
                    <a:lnTo>
                      <a:pt x="159" y="137"/>
                    </a:lnTo>
                    <a:lnTo>
                      <a:pt x="152" y="136"/>
                    </a:lnTo>
                    <a:lnTo>
                      <a:pt x="149" y="136"/>
                    </a:lnTo>
                    <a:lnTo>
                      <a:pt x="128" y="157"/>
                    </a:lnTo>
                    <a:lnTo>
                      <a:pt x="30" y="157"/>
                    </a:lnTo>
                    <a:lnTo>
                      <a:pt x="30" y="145"/>
                    </a:lnTo>
                    <a:lnTo>
                      <a:pt x="34" y="140"/>
                    </a:lnTo>
                    <a:lnTo>
                      <a:pt x="93" y="140"/>
                    </a:lnTo>
                    <a:lnTo>
                      <a:pt x="34" y="81"/>
                    </a:lnTo>
                    <a:lnTo>
                      <a:pt x="0" y="81"/>
                    </a:lnTo>
                    <a:lnTo>
                      <a:pt x="0" y="69"/>
                    </a:lnTo>
                    <a:lnTo>
                      <a:pt x="4" y="64"/>
                    </a:lnTo>
                    <a:lnTo>
                      <a:pt x="42" y="64"/>
                    </a:lnTo>
                    <a:lnTo>
                      <a:pt x="72" y="90"/>
                    </a:lnTo>
                    <a:lnTo>
                      <a:pt x="85" y="90"/>
                    </a:lnTo>
                    <a:lnTo>
                      <a:pt x="93" y="64"/>
                    </a:lnTo>
                    <a:lnTo>
                      <a:pt x="59" y="64"/>
                    </a:lnTo>
                    <a:lnTo>
                      <a:pt x="55" y="60"/>
                    </a:lnTo>
                    <a:lnTo>
                      <a:pt x="55" y="51"/>
                    </a:lnTo>
                    <a:lnTo>
                      <a:pt x="63" y="51"/>
                    </a:lnTo>
                    <a:lnTo>
                      <a:pt x="72" y="42"/>
                    </a:lnTo>
                    <a:lnTo>
                      <a:pt x="55" y="42"/>
                    </a:lnTo>
                    <a:lnTo>
                      <a:pt x="55" y="25"/>
                    </a:lnTo>
                    <a:lnTo>
                      <a:pt x="68" y="17"/>
                    </a:lnTo>
                    <a:lnTo>
                      <a:pt x="68" y="13"/>
                    </a:lnTo>
                    <a:lnTo>
                      <a:pt x="131" y="13"/>
                    </a:lnTo>
                    <a:lnTo>
                      <a:pt x="14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2" name="Freeform 21"/>
              <p:cNvSpPr>
                <a:spLocks/>
              </p:cNvSpPr>
              <p:nvPr userDrawn="1"/>
            </p:nvSpPr>
            <p:spPr bwMode="auto">
              <a:xfrm>
                <a:off x="-1158875" y="4364038"/>
                <a:ext cx="36513" cy="633413"/>
              </a:xfrm>
              <a:custGeom>
                <a:avLst/>
                <a:gdLst>
                  <a:gd name="T0" fmla="*/ 0 w 45"/>
                  <a:gd name="T1" fmla="*/ 0 h 799"/>
                  <a:gd name="T2" fmla="*/ 45 w 45"/>
                  <a:gd name="T3" fmla="*/ 45 h 799"/>
                  <a:gd name="T4" fmla="*/ 45 w 45"/>
                  <a:gd name="T5" fmla="*/ 753 h 799"/>
                  <a:gd name="T6" fmla="*/ 0 w 45"/>
                  <a:gd name="T7" fmla="*/ 799 h 799"/>
                  <a:gd name="T8" fmla="*/ 0 w 45"/>
                  <a:gd name="T9" fmla="*/ 0 h 7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799">
                    <a:moveTo>
                      <a:pt x="0" y="0"/>
                    </a:moveTo>
                    <a:lnTo>
                      <a:pt x="45" y="45"/>
                    </a:lnTo>
                    <a:lnTo>
                      <a:pt x="45" y="753"/>
                    </a:lnTo>
                    <a:lnTo>
                      <a:pt x="0" y="79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" name="Freeform 22"/>
              <p:cNvSpPr>
                <a:spLocks/>
              </p:cNvSpPr>
              <p:nvPr userDrawn="1"/>
            </p:nvSpPr>
            <p:spPr bwMode="auto">
              <a:xfrm>
                <a:off x="-984250" y="4432300"/>
                <a:ext cx="90488" cy="125413"/>
              </a:xfrm>
              <a:custGeom>
                <a:avLst/>
                <a:gdLst>
                  <a:gd name="T0" fmla="*/ 0 w 113"/>
                  <a:gd name="T1" fmla="*/ 0 h 158"/>
                  <a:gd name="T2" fmla="*/ 28 w 113"/>
                  <a:gd name="T3" fmla="*/ 0 h 158"/>
                  <a:gd name="T4" fmla="*/ 28 w 113"/>
                  <a:gd name="T5" fmla="*/ 67 h 158"/>
                  <a:gd name="T6" fmla="*/ 85 w 113"/>
                  <a:gd name="T7" fmla="*/ 67 h 158"/>
                  <a:gd name="T8" fmla="*/ 85 w 113"/>
                  <a:gd name="T9" fmla="*/ 0 h 158"/>
                  <a:gd name="T10" fmla="*/ 113 w 113"/>
                  <a:gd name="T11" fmla="*/ 0 h 158"/>
                  <a:gd name="T12" fmla="*/ 113 w 113"/>
                  <a:gd name="T13" fmla="*/ 158 h 158"/>
                  <a:gd name="T14" fmla="*/ 85 w 113"/>
                  <a:gd name="T15" fmla="*/ 158 h 158"/>
                  <a:gd name="T16" fmla="*/ 85 w 113"/>
                  <a:gd name="T17" fmla="*/ 93 h 158"/>
                  <a:gd name="T18" fmla="*/ 28 w 113"/>
                  <a:gd name="T19" fmla="*/ 93 h 158"/>
                  <a:gd name="T20" fmla="*/ 28 w 113"/>
                  <a:gd name="T21" fmla="*/ 158 h 158"/>
                  <a:gd name="T22" fmla="*/ 0 w 113"/>
                  <a:gd name="T23" fmla="*/ 158 h 158"/>
                  <a:gd name="T24" fmla="*/ 0 w 113"/>
                  <a:gd name="T25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3" h="158">
                    <a:moveTo>
                      <a:pt x="0" y="0"/>
                    </a:moveTo>
                    <a:lnTo>
                      <a:pt x="28" y="0"/>
                    </a:lnTo>
                    <a:lnTo>
                      <a:pt x="28" y="67"/>
                    </a:lnTo>
                    <a:lnTo>
                      <a:pt x="85" y="67"/>
                    </a:lnTo>
                    <a:lnTo>
                      <a:pt x="85" y="0"/>
                    </a:lnTo>
                    <a:lnTo>
                      <a:pt x="113" y="0"/>
                    </a:lnTo>
                    <a:lnTo>
                      <a:pt x="113" y="158"/>
                    </a:lnTo>
                    <a:lnTo>
                      <a:pt x="85" y="158"/>
                    </a:lnTo>
                    <a:lnTo>
                      <a:pt x="85" y="93"/>
                    </a:lnTo>
                    <a:lnTo>
                      <a:pt x="28" y="93"/>
                    </a:lnTo>
                    <a:lnTo>
                      <a:pt x="28" y="158"/>
                    </a:lnTo>
                    <a:lnTo>
                      <a:pt x="0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" name="Freeform 23"/>
              <p:cNvSpPr>
                <a:spLocks noEditPoints="1"/>
              </p:cNvSpPr>
              <p:nvPr userDrawn="1"/>
            </p:nvSpPr>
            <p:spPr bwMode="auto">
              <a:xfrm>
                <a:off x="-863600" y="4465638"/>
                <a:ext cx="77788" cy="92075"/>
              </a:xfrm>
              <a:custGeom>
                <a:avLst/>
                <a:gdLst>
                  <a:gd name="T0" fmla="*/ 36 w 98"/>
                  <a:gd name="T1" fmla="*/ 26 h 117"/>
                  <a:gd name="T2" fmla="*/ 33 w 98"/>
                  <a:gd name="T3" fmla="*/ 28 h 117"/>
                  <a:gd name="T4" fmla="*/ 27 w 98"/>
                  <a:gd name="T5" fmla="*/ 35 h 117"/>
                  <a:gd name="T6" fmla="*/ 27 w 98"/>
                  <a:gd name="T7" fmla="*/ 36 h 117"/>
                  <a:gd name="T8" fmla="*/ 27 w 98"/>
                  <a:gd name="T9" fmla="*/ 86 h 117"/>
                  <a:gd name="T10" fmla="*/ 31 w 98"/>
                  <a:gd name="T11" fmla="*/ 89 h 117"/>
                  <a:gd name="T12" fmla="*/ 36 w 98"/>
                  <a:gd name="T13" fmla="*/ 92 h 117"/>
                  <a:gd name="T14" fmla="*/ 37 w 98"/>
                  <a:gd name="T15" fmla="*/ 92 h 117"/>
                  <a:gd name="T16" fmla="*/ 63 w 98"/>
                  <a:gd name="T17" fmla="*/ 92 h 117"/>
                  <a:gd name="T18" fmla="*/ 67 w 98"/>
                  <a:gd name="T19" fmla="*/ 89 h 117"/>
                  <a:gd name="T20" fmla="*/ 71 w 98"/>
                  <a:gd name="T21" fmla="*/ 86 h 117"/>
                  <a:gd name="T22" fmla="*/ 72 w 98"/>
                  <a:gd name="T23" fmla="*/ 36 h 117"/>
                  <a:gd name="T24" fmla="*/ 71 w 98"/>
                  <a:gd name="T25" fmla="*/ 35 h 117"/>
                  <a:gd name="T26" fmla="*/ 68 w 98"/>
                  <a:gd name="T27" fmla="*/ 30 h 117"/>
                  <a:gd name="T28" fmla="*/ 63 w 98"/>
                  <a:gd name="T29" fmla="*/ 26 h 117"/>
                  <a:gd name="T30" fmla="*/ 61 w 98"/>
                  <a:gd name="T31" fmla="*/ 26 h 117"/>
                  <a:gd name="T32" fmla="*/ 37 w 98"/>
                  <a:gd name="T33" fmla="*/ 0 h 117"/>
                  <a:gd name="T34" fmla="*/ 72 w 98"/>
                  <a:gd name="T35" fmla="*/ 1 h 117"/>
                  <a:gd name="T36" fmla="*/ 83 w 98"/>
                  <a:gd name="T37" fmla="*/ 9 h 117"/>
                  <a:gd name="T38" fmla="*/ 89 w 98"/>
                  <a:gd name="T39" fmla="*/ 14 h 117"/>
                  <a:gd name="T40" fmla="*/ 93 w 98"/>
                  <a:gd name="T41" fmla="*/ 19 h 117"/>
                  <a:gd name="T42" fmla="*/ 98 w 98"/>
                  <a:gd name="T43" fmla="*/ 35 h 117"/>
                  <a:gd name="T44" fmla="*/ 97 w 98"/>
                  <a:gd name="T45" fmla="*/ 91 h 117"/>
                  <a:gd name="T46" fmla="*/ 92 w 98"/>
                  <a:gd name="T47" fmla="*/ 101 h 117"/>
                  <a:gd name="T48" fmla="*/ 86 w 98"/>
                  <a:gd name="T49" fmla="*/ 107 h 117"/>
                  <a:gd name="T50" fmla="*/ 81 w 98"/>
                  <a:gd name="T51" fmla="*/ 112 h 117"/>
                  <a:gd name="T52" fmla="*/ 62 w 98"/>
                  <a:gd name="T53" fmla="*/ 117 h 117"/>
                  <a:gd name="T54" fmla="*/ 27 w 98"/>
                  <a:gd name="T55" fmla="*/ 116 h 117"/>
                  <a:gd name="T56" fmla="*/ 15 w 98"/>
                  <a:gd name="T57" fmla="*/ 110 h 117"/>
                  <a:gd name="T58" fmla="*/ 10 w 98"/>
                  <a:gd name="T59" fmla="*/ 105 h 117"/>
                  <a:gd name="T60" fmla="*/ 5 w 98"/>
                  <a:gd name="T61" fmla="*/ 101 h 117"/>
                  <a:gd name="T62" fmla="*/ 0 w 98"/>
                  <a:gd name="T63" fmla="*/ 91 h 117"/>
                  <a:gd name="T64" fmla="*/ 0 w 98"/>
                  <a:gd name="T65" fmla="*/ 35 h 117"/>
                  <a:gd name="T66" fmla="*/ 4 w 98"/>
                  <a:gd name="T67" fmla="*/ 19 h 117"/>
                  <a:gd name="T68" fmla="*/ 8 w 98"/>
                  <a:gd name="T69" fmla="*/ 14 h 117"/>
                  <a:gd name="T70" fmla="*/ 14 w 98"/>
                  <a:gd name="T71" fmla="*/ 9 h 117"/>
                  <a:gd name="T72" fmla="*/ 27 w 98"/>
                  <a:gd name="T73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8" h="117">
                    <a:moveTo>
                      <a:pt x="37" y="26"/>
                    </a:moveTo>
                    <a:lnTo>
                      <a:pt x="36" y="26"/>
                    </a:lnTo>
                    <a:lnTo>
                      <a:pt x="36" y="26"/>
                    </a:lnTo>
                    <a:lnTo>
                      <a:pt x="33" y="28"/>
                    </a:lnTo>
                    <a:lnTo>
                      <a:pt x="29" y="31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27" y="36"/>
                    </a:lnTo>
                    <a:lnTo>
                      <a:pt x="27" y="84"/>
                    </a:lnTo>
                    <a:lnTo>
                      <a:pt x="27" y="86"/>
                    </a:lnTo>
                    <a:lnTo>
                      <a:pt x="29" y="87"/>
                    </a:lnTo>
                    <a:lnTo>
                      <a:pt x="31" y="89"/>
                    </a:lnTo>
                    <a:lnTo>
                      <a:pt x="33" y="91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7" y="92"/>
                    </a:lnTo>
                    <a:lnTo>
                      <a:pt x="61" y="92"/>
                    </a:lnTo>
                    <a:lnTo>
                      <a:pt x="63" y="92"/>
                    </a:lnTo>
                    <a:lnTo>
                      <a:pt x="65" y="91"/>
                    </a:lnTo>
                    <a:lnTo>
                      <a:pt x="67" y="89"/>
                    </a:lnTo>
                    <a:lnTo>
                      <a:pt x="69" y="87"/>
                    </a:lnTo>
                    <a:lnTo>
                      <a:pt x="71" y="86"/>
                    </a:lnTo>
                    <a:lnTo>
                      <a:pt x="72" y="84"/>
                    </a:lnTo>
                    <a:lnTo>
                      <a:pt x="72" y="36"/>
                    </a:lnTo>
                    <a:lnTo>
                      <a:pt x="72" y="36"/>
                    </a:lnTo>
                    <a:lnTo>
                      <a:pt x="71" y="35"/>
                    </a:lnTo>
                    <a:lnTo>
                      <a:pt x="70" y="32"/>
                    </a:lnTo>
                    <a:lnTo>
                      <a:pt x="68" y="30"/>
                    </a:lnTo>
                    <a:lnTo>
                      <a:pt x="65" y="28"/>
                    </a:lnTo>
                    <a:lnTo>
                      <a:pt x="63" y="26"/>
                    </a:lnTo>
                    <a:lnTo>
                      <a:pt x="62" y="26"/>
                    </a:lnTo>
                    <a:lnTo>
                      <a:pt x="61" y="26"/>
                    </a:lnTo>
                    <a:lnTo>
                      <a:pt x="37" y="26"/>
                    </a:lnTo>
                    <a:close/>
                    <a:moveTo>
                      <a:pt x="37" y="0"/>
                    </a:moveTo>
                    <a:lnTo>
                      <a:pt x="62" y="0"/>
                    </a:lnTo>
                    <a:lnTo>
                      <a:pt x="72" y="1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2"/>
                    </a:lnTo>
                    <a:lnTo>
                      <a:pt x="89" y="14"/>
                    </a:lnTo>
                    <a:lnTo>
                      <a:pt x="92" y="17"/>
                    </a:lnTo>
                    <a:lnTo>
                      <a:pt x="93" y="19"/>
                    </a:lnTo>
                    <a:lnTo>
                      <a:pt x="97" y="27"/>
                    </a:lnTo>
                    <a:lnTo>
                      <a:pt x="98" y="35"/>
                    </a:lnTo>
                    <a:lnTo>
                      <a:pt x="98" y="83"/>
                    </a:lnTo>
                    <a:lnTo>
                      <a:pt x="97" y="91"/>
                    </a:lnTo>
                    <a:lnTo>
                      <a:pt x="93" y="99"/>
                    </a:lnTo>
                    <a:lnTo>
                      <a:pt x="92" y="101"/>
                    </a:lnTo>
                    <a:lnTo>
                      <a:pt x="89" y="104"/>
                    </a:lnTo>
                    <a:lnTo>
                      <a:pt x="86" y="107"/>
                    </a:lnTo>
                    <a:lnTo>
                      <a:pt x="83" y="110"/>
                    </a:lnTo>
                    <a:lnTo>
                      <a:pt x="81" y="112"/>
                    </a:lnTo>
                    <a:lnTo>
                      <a:pt x="72" y="116"/>
                    </a:lnTo>
                    <a:lnTo>
                      <a:pt x="62" y="117"/>
                    </a:lnTo>
                    <a:lnTo>
                      <a:pt x="37" y="117"/>
                    </a:lnTo>
                    <a:lnTo>
                      <a:pt x="27" y="116"/>
                    </a:lnTo>
                    <a:lnTo>
                      <a:pt x="17" y="112"/>
                    </a:lnTo>
                    <a:lnTo>
                      <a:pt x="15" y="110"/>
                    </a:lnTo>
                    <a:lnTo>
                      <a:pt x="12" y="108"/>
                    </a:lnTo>
                    <a:lnTo>
                      <a:pt x="10" y="105"/>
                    </a:lnTo>
                    <a:lnTo>
                      <a:pt x="7" y="103"/>
                    </a:lnTo>
                    <a:lnTo>
                      <a:pt x="5" y="101"/>
                    </a:lnTo>
                    <a:lnTo>
                      <a:pt x="4" y="99"/>
                    </a:lnTo>
                    <a:lnTo>
                      <a:pt x="0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0" y="27"/>
                    </a:lnTo>
                    <a:lnTo>
                      <a:pt x="4" y="19"/>
                    </a:lnTo>
                    <a:lnTo>
                      <a:pt x="6" y="17"/>
                    </a:lnTo>
                    <a:lnTo>
                      <a:pt x="8" y="14"/>
                    </a:lnTo>
                    <a:lnTo>
                      <a:pt x="11" y="12"/>
                    </a:lnTo>
                    <a:lnTo>
                      <a:pt x="14" y="9"/>
                    </a:lnTo>
                    <a:lnTo>
                      <a:pt x="17" y="7"/>
                    </a:lnTo>
                    <a:lnTo>
                      <a:pt x="27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" name="Freeform 24"/>
              <p:cNvSpPr>
                <a:spLocks/>
              </p:cNvSpPr>
              <p:nvPr userDrawn="1"/>
            </p:nvSpPr>
            <p:spPr bwMode="auto">
              <a:xfrm>
                <a:off x="-755650" y="4465638"/>
                <a:ext cx="77788" cy="92075"/>
              </a:xfrm>
              <a:custGeom>
                <a:avLst/>
                <a:gdLst>
                  <a:gd name="T0" fmla="*/ 61 w 97"/>
                  <a:gd name="T1" fmla="*/ 0 h 117"/>
                  <a:gd name="T2" fmla="*/ 79 w 97"/>
                  <a:gd name="T3" fmla="*/ 8 h 117"/>
                  <a:gd name="T4" fmla="*/ 89 w 97"/>
                  <a:gd name="T5" fmla="*/ 16 h 117"/>
                  <a:gd name="T6" fmla="*/ 97 w 97"/>
                  <a:gd name="T7" fmla="*/ 27 h 117"/>
                  <a:gd name="T8" fmla="*/ 72 w 97"/>
                  <a:gd name="T9" fmla="*/ 34 h 117"/>
                  <a:gd name="T10" fmla="*/ 70 w 97"/>
                  <a:gd name="T11" fmla="*/ 32 h 117"/>
                  <a:gd name="T12" fmla="*/ 67 w 97"/>
                  <a:gd name="T13" fmla="*/ 29 h 117"/>
                  <a:gd name="T14" fmla="*/ 63 w 97"/>
                  <a:gd name="T15" fmla="*/ 26 h 117"/>
                  <a:gd name="T16" fmla="*/ 37 w 97"/>
                  <a:gd name="T17" fmla="*/ 26 h 117"/>
                  <a:gd name="T18" fmla="*/ 32 w 97"/>
                  <a:gd name="T19" fmla="*/ 28 h 117"/>
                  <a:gd name="T20" fmla="*/ 26 w 97"/>
                  <a:gd name="T21" fmla="*/ 34 h 117"/>
                  <a:gd name="T22" fmla="*/ 26 w 97"/>
                  <a:gd name="T23" fmla="*/ 36 h 117"/>
                  <a:gd name="T24" fmla="*/ 26 w 97"/>
                  <a:gd name="T25" fmla="*/ 83 h 117"/>
                  <a:gd name="T26" fmla="*/ 29 w 97"/>
                  <a:gd name="T27" fmla="*/ 87 h 117"/>
                  <a:gd name="T28" fmla="*/ 35 w 97"/>
                  <a:gd name="T29" fmla="*/ 92 h 117"/>
                  <a:gd name="T30" fmla="*/ 36 w 97"/>
                  <a:gd name="T31" fmla="*/ 92 h 117"/>
                  <a:gd name="T32" fmla="*/ 62 w 97"/>
                  <a:gd name="T33" fmla="*/ 92 h 117"/>
                  <a:gd name="T34" fmla="*/ 67 w 97"/>
                  <a:gd name="T35" fmla="*/ 90 h 117"/>
                  <a:gd name="T36" fmla="*/ 71 w 97"/>
                  <a:gd name="T37" fmla="*/ 87 h 117"/>
                  <a:gd name="T38" fmla="*/ 72 w 97"/>
                  <a:gd name="T39" fmla="*/ 85 h 117"/>
                  <a:gd name="T40" fmla="*/ 97 w 97"/>
                  <a:gd name="T41" fmla="*/ 92 h 117"/>
                  <a:gd name="T42" fmla="*/ 90 w 97"/>
                  <a:gd name="T43" fmla="*/ 103 h 117"/>
                  <a:gd name="T44" fmla="*/ 81 w 97"/>
                  <a:gd name="T45" fmla="*/ 111 h 117"/>
                  <a:gd name="T46" fmla="*/ 62 w 97"/>
                  <a:gd name="T47" fmla="*/ 117 h 117"/>
                  <a:gd name="T48" fmla="*/ 26 w 97"/>
                  <a:gd name="T49" fmla="*/ 116 h 117"/>
                  <a:gd name="T50" fmla="*/ 15 w 97"/>
                  <a:gd name="T51" fmla="*/ 110 h 117"/>
                  <a:gd name="T52" fmla="*/ 9 w 97"/>
                  <a:gd name="T53" fmla="*/ 104 h 117"/>
                  <a:gd name="T54" fmla="*/ 5 w 97"/>
                  <a:gd name="T55" fmla="*/ 99 h 117"/>
                  <a:gd name="T56" fmla="*/ 0 w 97"/>
                  <a:gd name="T57" fmla="*/ 83 h 117"/>
                  <a:gd name="T58" fmla="*/ 1 w 97"/>
                  <a:gd name="T59" fmla="*/ 27 h 117"/>
                  <a:gd name="T60" fmla="*/ 6 w 97"/>
                  <a:gd name="T61" fmla="*/ 17 h 117"/>
                  <a:gd name="T62" fmla="*/ 12 w 97"/>
                  <a:gd name="T63" fmla="*/ 12 h 117"/>
                  <a:gd name="T64" fmla="*/ 17 w 97"/>
                  <a:gd name="T65" fmla="*/ 7 h 117"/>
                  <a:gd name="T66" fmla="*/ 36 w 97"/>
                  <a:gd name="T6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7" h="117">
                    <a:moveTo>
                      <a:pt x="36" y="0"/>
                    </a:moveTo>
                    <a:lnTo>
                      <a:pt x="61" y="0"/>
                    </a:lnTo>
                    <a:lnTo>
                      <a:pt x="71" y="2"/>
                    </a:lnTo>
                    <a:lnTo>
                      <a:pt x="79" y="8"/>
                    </a:lnTo>
                    <a:lnTo>
                      <a:pt x="84" y="11"/>
                    </a:lnTo>
                    <a:lnTo>
                      <a:pt x="89" y="16"/>
                    </a:lnTo>
                    <a:lnTo>
                      <a:pt x="93" y="22"/>
                    </a:lnTo>
                    <a:lnTo>
                      <a:pt x="97" y="27"/>
                    </a:lnTo>
                    <a:lnTo>
                      <a:pt x="72" y="34"/>
                    </a:lnTo>
                    <a:lnTo>
                      <a:pt x="72" y="34"/>
                    </a:lnTo>
                    <a:lnTo>
                      <a:pt x="71" y="33"/>
                    </a:lnTo>
                    <a:lnTo>
                      <a:pt x="70" y="32"/>
                    </a:lnTo>
                    <a:lnTo>
                      <a:pt x="68" y="31"/>
                    </a:lnTo>
                    <a:lnTo>
                      <a:pt x="67" y="29"/>
                    </a:lnTo>
                    <a:lnTo>
                      <a:pt x="65" y="27"/>
                    </a:lnTo>
                    <a:lnTo>
                      <a:pt x="63" y="26"/>
                    </a:lnTo>
                    <a:lnTo>
                      <a:pt x="61" y="26"/>
                    </a:lnTo>
                    <a:lnTo>
                      <a:pt x="37" y="26"/>
                    </a:lnTo>
                    <a:lnTo>
                      <a:pt x="35" y="26"/>
                    </a:lnTo>
                    <a:lnTo>
                      <a:pt x="32" y="28"/>
                    </a:lnTo>
                    <a:lnTo>
                      <a:pt x="29" y="31"/>
                    </a:lnTo>
                    <a:lnTo>
                      <a:pt x="26" y="34"/>
                    </a:lnTo>
                    <a:lnTo>
                      <a:pt x="26" y="35"/>
                    </a:lnTo>
                    <a:lnTo>
                      <a:pt x="26" y="36"/>
                    </a:lnTo>
                    <a:lnTo>
                      <a:pt x="26" y="82"/>
                    </a:lnTo>
                    <a:lnTo>
                      <a:pt x="26" y="83"/>
                    </a:lnTo>
                    <a:lnTo>
                      <a:pt x="27" y="84"/>
                    </a:lnTo>
                    <a:lnTo>
                      <a:pt x="29" y="87"/>
                    </a:lnTo>
                    <a:lnTo>
                      <a:pt x="32" y="90"/>
                    </a:lnTo>
                    <a:lnTo>
                      <a:pt x="35" y="92"/>
                    </a:lnTo>
                    <a:lnTo>
                      <a:pt x="35" y="92"/>
                    </a:lnTo>
                    <a:lnTo>
                      <a:pt x="36" y="92"/>
                    </a:lnTo>
                    <a:lnTo>
                      <a:pt x="37" y="92"/>
                    </a:lnTo>
                    <a:lnTo>
                      <a:pt x="62" y="92"/>
                    </a:lnTo>
                    <a:lnTo>
                      <a:pt x="64" y="92"/>
                    </a:lnTo>
                    <a:lnTo>
                      <a:pt x="67" y="90"/>
                    </a:lnTo>
                    <a:lnTo>
                      <a:pt x="69" y="89"/>
                    </a:lnTo>
                    <a:lnTo>
                      <a:pt x="71" y="8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3" y="84"/>
                    </a:lnTo>
                    <a:lnTo>
                      <a:pt x="97" y="92"/>
                    </a:lnTo>
                    <a:lnTo>
                      <a:pt x="94" y="97"/>
                    </a:lnTo>
                    <a:lnTo>
                      <a:pt x="90" y="103"/>
                    </a:lnTo>
                    <a:lnTo>
                      <a:pt x="85" y="108"/>
                    </a:lnTo>
                    <a:lnTo>
                      <a:pt x="81" y="111"/>
                    </a:lnTo>
                    <a:lnTo>
                      <a:pt x="72" y="115"/>
                    </a:lnTo>
                    <a:lnTo>
                      <a:pt x="62" y="117"/>
                    </a:lnTo>
                    <a:lnTo>
                      <a:pt x="36" y="117"/>
                    </a:lnTo>
                    <a:lnTo>
                      <a:pt x="26" y="116"/>
                    </a:lnTo>
                    <a:lnTo>
                      <a:pt x="17" y="112"/>
                    </a:lnTo>
                    <a:lnTo>
                      <a:pt x="15" y="110"/>
                    </a:lnTo>
                    <a:lnTo>
                      <a:pt x="12" y="107"/>
                    </a:lnTo>
                    <a:lnTo>
                      <a:pt x="9" y="104"/>
                    </a:lnTo>
                    <a:lnTo>
                      <a:pt x="6" y="101"/>
                    </a:lnTo>
                    <a:lnTo>
                      <a:pt x="5" y="99"/>
                    </a:lnTo>
                    <a:lnTo>
                      <a:pt x="1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1" y="27"/>
                    </a:lnTo>
                    <a:lnTo>
                      <a:pt x="5" y="19"/>
                    </a:lnTo>
                    <a:lnTo>
                      <a:pt x="6" y="17"/>
                    </a:lnTo>
                    <a:lnTo>
                      <a:pt x="9" y="14"/>
                    </a:lnTo>
                    <a:lnTo>
                      <a:pt x="12" y="12"/>
                    </a:lnTo>
                    <a:lnTo>
                      <a:pt x="15" y="9"/>
                    </a:lnTo>
                    <a:lnTo>
                      <a:pt x="17" y="7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" name="Freeform 25"/>
              <p:cNvSpPr>
                <a:spLocks/>
              </p:cNvSpPr>
              <p:nvPr userDrawn="1"/>
            </p:nvSpPr>
            <p:spPr bwMode="auto">
              <a:xfrm>
                <a:off x="-655638" y="4432300"/>
                <a:ext cx="77788" cy="125413"/>
              </a:xfrm>
              <a:custGeom>
                <a:avLst/>
                <a:gdLst>
                  <a:gd name="T0" fmla="*/ 0 w 98"/>
                  <a:gd name="T1" fmla="*/ 0 h 158"/>
                  <a:gd name="T2" fmla="*/ 27 w 98"/>
                  <a:gd name="T3" fmla="*/ 0 h 158"/>
                  <a:gd name="T4" fmla="*/ 27 w 98"/>
                  <a:gd name="T5" fmla="*/ 49 h 158"/>
                  <a:gd name="T6" fmla="*/ 30 w 98"/>
                  <a:gd name="T7" fmla="*/ 47 h 158"/>
                  <a:gd name="T8" fmla="*/ 34 w 98"/>
                  <a:gd name="T9" fmla="*/ 44 h 158"/>
                  <a:gd name="T10" fmla="*/ 38 w 98"/>
                  <a:gd name="T11" fmla="*/ 43 h 158"/>
                  <a:gd name="T12" fmla="*/ 43 w 98"/>
                  <a:gd name="T13" fmla="*/ 42 h 158"/>
                  <a:gd name="T14" fmla="*/ 62 w 98"/>
                  <a:gd name="T15" fmla="*/ 42 h 158"/>
                  <a:gd name="T16" fmla="*/ 72 w 98"/>
                  <a:gd name="T17" fmla="*/ 43 h 158"/>
                  <a:gd name="T18" fmla="*/ 81 w 98"/>
                  <a:gd name="T19" fmla="*/ 49 h 158"/>
                  <a:gd name="T20" fmla="*/ 83 w 98"/>
                  <a:gd name="T21" fmla="*/ 50 h 158"/>
                  <a:gd name="T22" fmla="*/ 86 w 98"/>
                  <a:gd name="T23" fmla="*/ 53 h 158"/>
                  <a:gd name="T24" fmla="*/ 88 w 98"/>
                  <a:gd name="T25" fmla="*/ 55 h 158"/>
                  <a:gd name="T26" fmla="*/ 90 w 98"/>
                  <a:gd name="T27" fmla="*/ 58 h 158"/>
                  <a:gd name="T28" fmla="*/ 92 w 98"/>
                  <a:gd name="T29" fmla="*/ 60 h 158"/>
                  <a:gd name="T30" fmla="*/ 94 w 98"/>
                  <a:gd name="T31" fmla="*/ 62 h 158"/>
                  <a:gd name="T32" fmla="*/ 97 w 98"/>
                  <a:gd name="T33" fmla="*/ 69 h 158"/>
                  <a:gd name="T34" fmla="*/ 98 w 98"/>
                  <a:gd name="T35" fmla="*/ 78 h 158"/>
                  <a:gd name="T36" fmla="*/ 98 w 98"/>
                  <a:gd name="T37" fmla="*/ 158 h 158"/>
                  <a:gd name="T38" fmla="*/ 72 w 98"/>
                  <a:gd name="T39" fmla="*/ 158 h 158"/>
                  <a:gd name="T40" fmla="*/ 72 w 98"/>
                  <a:gd name="T41" fmla="*/ 78 h 158"/>
                  <a:gd name="T42" fmla="*/ 72 w 98"/>
                  <a:gd name="T43" fmla="*/ 77 h 158"/>
                  <a:gd name="T44" fmla="*/ 72 w 98"/>
                  <a:gd name="T45" fmla="*/ 77 h 158"/>
                  <a:gd name="T46" fmla="*/ 69 w 98"/>
                  <a:gd name="T47" fmla="*/ 74 h 158"/>
                  <a:gd name="T48" fmla="*/ 66 w 98"/>
                  <a:gd name="T49" fmla="*/ 71 h 158"/>
                  <a:gd name="T50" fmla="*/ 63 w 98"/>
                  <a:gd name="T51" fmla="*/ 68 h 158"/>
                  <a:gd name="T52" fmla="*/ 63 w 98"/>
                  <a:gd name="T53" fmla="*/ 68 h 158"/>
                  <a:gd name="T54" fmla="*/ 62 w 98"/>
                  <a:gd name="T55" fmla="*/ 68 h 158"/>
                  <a:gd name="T56" fmla="*/ 44 w 98"/>
                  <a:gd name="T57" fmla="*/ 68 h 158"/>
                  <a:gd name="T58" fmla="*/ 39 w 98"/>
                  <a:gd name="T59" fmla="*/ 69 h 158"/>
                  <a:gd name="T60" fmla="*/ 35 w 98"/>
                  <a:gd name="T61" fmla="*/ 72 h 158"/>
                  <a:gd name="T62" fmla="*/ 30 w 98"/>
                  <a:gd name="T63" fmla="*/ 76 h 158"/>
                  <a:gd name="T64" fmla="*/ 27 w 98"/>
                  <a:gd name="T65" fmla="*/ 80 h 158"/>
                  <a:gd name="T66" fmla="*/ 27 w 98"/>
                  <a:gd name="T67" fmla="*/ 158 h 158"/>
                  <a:gd name="T68" fmla="*/ 0 w 98"/>
                  <a:gd name="T69" fmla="*/ 158 h 158"/>
                  <a:gd name="T70" fmla="*/ 0 w 98"/>
                  <a:gd name="T7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8" h="158">
                    <a:moveTo>
                      <a:pt x="0" y="0"/>
                    </a:moveTo>
                    <a:lnTo>
                      <a:pt x="27" y="0"/>
                    </a:lnTo>
                    <a:lnTo>
                      <a:pt x="27" y="49"/>
                    </a:lnTo>
                    <a:lnTo>
                      <a:pt x="30" y="47"/>
                    </a:lnTo>
                    <a:lnTo>
                      <a:pt x="34" y="44"/>
                    </a:lnTo>
                    <a:lnTo>
                      <a:pt x="38" y="43"/>
                    </a:lnTo>
                    <a:lnTo>
                      <a:pt x="43" y="42"/>
                    </a:lnTo>
                    <a:lnTo>
                      <a:pt x="62" y="42"/>
                    </a:lnTo>
                    <a:lnTo>
                      <a:pt x="72" y="43"/>
                    </a:lnTo>
                    <a:lnTo>
                      <a:pt x="81" y="49"/>
                    </a:lnTo>
                    <a:lnTo>
                      <a:pt x="83" y="50"/>
                    </a:lnTo>
                    <a:lnTo>
                      <a:pt x="86" y="53"/>
                    </a:lnTo>
                    <a:lnTo>
                      <a:pt x="88" y="55"/>
                    </a:lnTo>
                    <a:lnTo>
                      <a:pt x="90" y="58"/>
                    </a:lnTo>
                    <a:lnTo>
                      <a:pt x="92" y="60"/>
                    </a:lnTo>
                    <a:lnTo>
                      <a:pt x="94" y="62"/>
                    </a:lnTo>
                    <a:lnTo>
                      <a:pt x="97" y="69"/>
                    </a:lnTo>
                    <a:lnTo>
                      <a:pt x="98" y="78"/>
                    </a:lnTo>
                    <a:lnTo>
                      <a:pt x="98" y="158"/>
                    </a:lnTo>
                    <a:lnTo>
                      <a:pt x="72" y="158"/>
                    </a:lnTo>
                    <a:lnTo>
                      <a:pt x="72" y="78"/>
                    </a:lnTo>
                    <a:lnTo>
                      <a:pt x="72" y="77"/>
                    </a:lnTo>
                    <a:lnTo>
                      <a:pt x="72" y="77"/>
                    </a:lnTo>
                    <a:lnTo>
                      <a:pt x="69" y="74"/>
                    </a:lnTo>
                    <a:lnTo>
                      <a:pt x="66" y="71"/>
                    </a:lnTo>
                    <a:lnTo>
                      <a:pt x="63" y="68"/>
                    </a:lnTo>
                    <a:lnTo>
                      <a:pt x="63" y="68"/>
                    </a:lnTo>
                    <a:lnTo>
                      <a:pt x="62" y="68"/>
                    </a:lnTo>
                    <a:lnTo>
                      <a:pt x="44" y="68"/>
                    </a:lnTo>
                    <a:lnTo>
                      <a:pt x="39" y="69"/>
                    </a:lnTo>
                    <a:lnTo>
                      <a:pt x="35" y="72"/>
                    </a:lnTo>
                    <a:lnTo>
                      <a:pt x="30" y="76"/>
                    </a:lnTo>
                    <a:lnTo>
                      <a:pt x="27" y="80"/>
                    </a:lnTo>
                    <a:lnTo>
                      <a:pt x="27" y="158"/>
                    </a:lnTo>
                    <a:lnTo>
                      <a:pt x="0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" name="Freeform 26"/>
              <p:cNvSpPr>
                <a:spLocks/>
              </p:cNvSpPr>
              <p:nvPr userDrawn="1"/>
            </p:nvSpPr>
            <p:spPr bwMode="auto">
              <a:xfrm>
                <a:off x="-552450" y="4465638"/>
                <a:ext cx="79375" cy="92075"/>
              </a:xfrm>
              <a:custGeom>
                <a:avLst/>
                <a:gdLst>
                  <a:gd name="T0" fmla="*/ 62 w 99"/>
                  <a:gd name="T1" fmla="*/ 0 h 117"/>
                  <a:gd name="T2" fmla="*/ 81 w 99"/>
                  <a:gd name="T3" fmla="*/ 7 h 117"/>
                  <a:gd name="T4" fmla="*/ 90 w 99"/>
                  <a:gd name="T5" fmla="*/ 15 h 117"/>
                  <a:gd name="T6" fmla="*/ 98 w 99"/>
                  <a:gd name="T7" fmla="*/ 26 h 117"/>
                  <a:gd name="T8" fmla="*/ 73 w 99"/>
                  <a:gd name="T9" fmla="*/ 33 h 117"/>
                  <a:gd name="T10" fmla="*/ 71 w 99"/>
                  <a:gd name="T11" fmla="*/ 31 h 117"/>
                  <a:gd name="T12" fmla="*/ 67 w 99"/>
                  <a:gd name="T13" fmla="*/ 28 h 117"/>
                  <a:gd name="T14" fmla="*/ 63 w 99"/>
                  <a:gd name="T15" fmla="*/ 26 h 117"/>
                  <a:gd name="T16" fmla="*/ 37 w 99"/>
                  <a:gd name="T17" fmla="*/ 26 h 117"/>
                  <a:gd name="T18" fmla="*/ 34 w 99"/>
                  <a:gd name="T19" fmla="*/ 26 h 117"/>
                  <a:gd name="T20" fmla="*/ 32 w 99"/>
                  <a:gd name="T21" fmla="*/ 29 h 117"/>
                  <a:gd name="T22" fmla="*/ 28 w 99"/>
                  <a:gd name="T23" fmla="*/ 33 h 117"/>
                  <a:gd name="T24" fmla="*/ 28 w 99"/>
                  <a:gd name="T25" fmla="*/ 34 h 117"/>
                  <a:gd name="T26" fmla="*/ 28 w 99"/>
                  <a:gd name="T27" fmla="*/ 41 h 117"/>
                  <a:gd name="T28" fmla="*/ 29 w 99"/>
                  <a:gd name="T29" fmla="*/ 43 h 117"/>
                  <a:gd name="T30" fmla="*/ 32 w 99"/>
                  <a:gd name="T31" fmla="*/ 45 h 117"/>
                  <a:gd name="T32" fmla="*/ 50 w 99"/>
                  <a:gd name="T33" fmla="*/ 47 h 117"/>
                  <a:gd name="T34" fmla="*/ 73 w 99"/>
                  <a:gd name="T35" fmla="*/ 49 h 117"/>
                  <a:gd name="T36" fmla="*/ 92 w 99"/>
                  <a:gd name="T37" fmla="*/ 56 h 117"/>
                  <a:gd name="T38" fmla="*/ 99 w 99"/>
                  <a:gd name="T39" fmla="*/ 76 h 117"/>
                  <a:gd name="T40" fmla="*/ 98 w 99"/>
                  <a:gd name="T41" fmla="*/ 92 h 117"/>
                  <a:gd name="T42" fmla="*/ 93 w 99"/>
                  <a:gd name="T43" fmla="*/ 101 h 117"/>
                  <a:gd name="T44" fmla="*/ 88 w 99"/>
                  <a:gd name="T45" fmla="*/ 107 h 117"/>
                  <a:gd name="T46" fmla="*/ 83 w 99"/>
                  <a:gd name="T47" fmla="*/ 111 h 117"/>
                  <a:gd name="T48" fmla="*/ 64 w 99"/>
                  <a:gd name="T49" fmla="*/ 117 h 117"/>
                  <a:gd name="T50" fmla="*/ 25 w 99"/>
                  <a:gd name="T51" fmla="*/ 115 h 117"/>
                  <a:gd name="T52" fmla="*/ 12 w 99"/>
                  <a:gd name="T53" fmla="*/ 108 h 117"/>
                  <a:gd name="T54" fmla="*/ 3 w 99"/>
                  <a:gd name="T55" fmla="*/ 97 h 117"/>
                  <a:gd name="T56" fmla="*/ 24 w 99"/>
                  <a:gd name="T57" fmla="*/ 84 h 117"/>
                  <a:gd name="T58" fmla="*/ 26 w 99"/>
                  <a:gd name="T59" fmla="*/ 87 h 117"/>
                  <a:gd name="T60" fmla="*/ 31 w 99"/>
                  <a:gd name="T61" fmla="*/ 90 h 117"/>
                  <a:gd name="T62" fmla="*/ 35 w 99"/>
                  <a:gd name="T63" fmla="*/ 92 h 117"/>
                  <a:gd name="T64" fmla="*/ 65 w 99"/>
                  <a:gd name="T65" fmla="*/ 92 h 117"/>
                  <a:gd name="T66" fmla="*/ 69 w 99"/>
                  <a:gd name="T67" fmla="*/ 89 h 117"/>
                  <a:gd name="T68" fmla="*/ 73 w 99"/>
                  <a:gd name="T69" fmla="*/ 85 h 117"/>
                  <a:gd name="T70" fmla="*/ 73 w 99"/>
                  <a:gd name="T71" fmla="*/ 76 h 117"/>
                  <a:gd name="T72" fmla="*/ 72 w 99"/>
                  <a:gd name="T73" fmla="*/ 74 h 117"/>
                  <a:gd name="T74" fmla="*/ 70 w 99"/>
                  <a:gd name="T75" fmla="*/ 73 h 117"/>
                  <a:gd name="T76" fmla="*/ 42 w 99"/>
                  <a:gd name="T77" fmla="*/ 71 h 117"/>
                  <a:gd name="T78" fmla="*/ 17 w 99"/>
                  <a:gd name="T79" fmla="*/ 67 h 117"/>
                  <a:gd name="T80" fmla="*/ 4 w 99"/>
                  <a:gd name="T81" fmla="*/ 54 h 117"/>
                  <a:gd name="T82" fmla="*/ 2 w 99"/>
                  <a:gd name="T83" fmla="*/ 35 h 117"/>
                  <a:gd name="T84" fmla="*/ 7 w 99"/>
                  <a:gd name="T85" fmla="*/ 19 h 117"/>
                  <a:gd name="T86" fmla="*/ 25 w 99"/>
                  <a:gd name="T87" fmla="*/ 2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9" h="117">
                    <a:moveTo>
                      <a:pt x="37" y="0"/>
                    </a:moveTo>
                    <a:lnTo>
                      <a:pt x="62" y="0"/>
                    </a:lnTo>
                    <a:lnTo>
                      <a:pt x="72" y="2"/>
                    </a:lnTo>
                    <a:lnTo>
                      <a:pt x="81" y="7"/>
                    </a:lnTo>
                    <a:lnTo>
                      <a:pt x="85" y="10"/>
                    </a:lnTo>
                    <a:lnTo>
                      <a:pt x="90" y="15"/>
                    </a:lnTo>
                    <a:lnTo>
                      <a:pt x="95" y="21"/>
                    </a:lnTo>
                    <a:lnTo>
                      <a:pt x="98" y="26"/>
                    </a:lnTo>
                    <a:lnTo>
                      <a:pt x="74" y="34"/>
                    </a:lnTo>
                    <a:lnTo>
                      <a:pt x="73" y="33"/>
                    </a:lnTo>
                    <a:lnTo>
                      <a:pt x="73" y="33"/>
                    </a:lnTo>
                    <a:lnTo>
                      <a:pt x="71" y="31"/>
                    </a:lnTo>
                    <a:lnTo>
                      <a:pt x="69" y="30"/>
                    </a:lnTo>
                    <a:lnTo>
                      <a:pt x="67" y="28"/>
                    </a:lnTo>
                    <a:lnTo>
                      <a:pt x="65" y="26"/>
                    </a:lnTo>
                    <a:lnTo>
                      <a:pt x="63" y="26"/>
                    </a:lnTo>
                    <a:lnTo>
                      <a:pt x="38" y="26"/>
                    </a:lnTo>
                    <a:lnTo>
                      <a:pt x="37" y="26"/>
                    </a:lnTo>
                    <a:lnTo>
                      <a:pt x="36" y="26"/>
                    </a:lnTo>
                    <a:lnTo>
                      <a:pt x="34" y="26"/>
                    </a:lnTo>
                    <a:lnTo>
                      <a:pt x="33" y="27"/>
                    </a:lnTo>
                    <a:lnTo>
                      <a:pt x="32" y="29"/>
                    </a:lnTo>
                    <a:lnTo>
                      <a:pt x="30" y="30"/>
                    </a:lnTo>
                    <a:lnTo>
                      <a:pt x="28" y="33"/>
                    </a:lnTo>
                    <a:lnTo>
                      <a:pt x="28" y="33"/>
                    </a:lnTo>
                    <a:lnTo>
                      <a:pt x="28" y="34"/>
                    </a:lnTo>
                    <a:lnTo>
                      <a:pt x="28" y="35"/>
                    </a:lnTo>
                    <a:lnTo>
                      <a:pt x="28" y="41"/>
                    </a:lnTo>
                    <a:lnTo>
                      <a:pt x="28" y="42"/>
                    </a:lnTo>
                    <a:lnTo>
                      <a:pt x="29" y="43"/>
                    </a:lnTo>
                    <a:lnTo>
                      <a:pt x="30" y="44"/>
                    </a:lnTo>
                    <a:lnTo>
                      <a:pt x="32" y="45"/>
                    </a:lnTo>
                    <a:lnTo>
                      <a:pt x="39" y="46"/>
                    </a:lnTo>
                    <a:lnTo>
                      <a:pt x="50" y="47"/>
                    </a:lnTo>
                    <a:lnTo>
                      <a:pt x="62" y="48"/>
                    </a:lnTo>
                    <a:lnTo>
                      <a:pt x="73" y="49"/>
                    </a:lnTo>
                    <a:lnTo>
                      <a:pt x="83" y="51"/>
                    </a:lnTo>
                    <a:lnTo>
                      <a:pt x="92" y="56"/>
                    </a:lnTo>
                    <a:lnTo>
                      <a:pt x="97" y="65"/>
                    </a:lnTo>
                    <a:lnTo>
                      <a:pt x="99" y="76"/>
                    </a:lnTo>
                    <a:lnTo>
                      <a:pt x="99" y="83"/>
                    </a:lnTo>
                    <a:lnTo>
                      <a:pt x="98" y="92"/>
                    </a:lnTo>
                    <a:lnTo>
                      <a:pt x="94" y="99"/>
                    </a:lnTo>
                    <a:lnTo>
                      <a:pt x="93" y="101"/>
                    </a:lnTo>
                    <a:lnTo>
                      <a:pt x="90" y="104"/>
                    </a:lnTo>
                    <a:lnTo>
                      <a:pt x="88" y="107"/>
                    </a:lnTo>
                    <a:lnTo>
                      <a:pt x="85" y="109"/>
                    </a:lnTo>
                    <a:lnTo>
                      <a:pt x="83" y="111"/>
                    </a:lnTo>
                    <a:lnTo>
                      <a:pt x="74" y="116"/>
                    </a:lnTo>
                    <a:lnTo>
                      <a:pt x="64" y="117"/>
                    </a:lnTo>
                    <a:lnTo>
                      <a:pt x="35" y="117"/>
                    </a:lnTo>
                    <a:lnTo>
                      <a:pt x="25" y="115"/>
                    </a:lnTo>
                    <a:lnTo>
                      <a:pt x="17" y="111"/>
                    </a:lnTo>
                    <a:lnTo>
                      <a:pt x="12" y="108"/>
                    </a:lnTo>
                    <a:lnTo>
                      <a:pt x="8" y="102"/>
                    </a:lnTo>
                    <a:lnTo>
                      <a:pt x="3" y="97"/>
                    </a:lnTo>
                    <a:lnTo>
                      <a:pt x="0" y="91"/>
                    </a:lnTo>
                    <a:lnTo>
                      <a:pt x="24" y="84"/>
                    </a:lnTo>
                    <a:lnTo>
                      <a:pt x="25" y="85"/>
                    </a:lnTo>
                    <a:lnTo>
                      <a:pt x="26" y="87"/>
                    </a:lnTo>
                    <a:lnTo>
                      <a:pt x="28" y="88"/>
                    </a:lnTo>
                    <a:lnTo>
                      <a:pt x="31" y="90"/>
                    </a:lnTo>
                    <a:lnTo>
                      <a:pt x="33" y="92"/>
                    </a:lnTo>
                    <a:lnTo>
                      <a:pt x="35" y="92"/>
                    </a:lnTo>
                    <a:lnTo>
                      <a:pt x="64" y="92"/>
                    </a:lnTo>
                    <a:lnTo>
                      <a:pt x="65" y="92"/>
                    </a:lnTo>
                    <a:lnTo>
                      <a:pt x="67" y="91"/>
                    </a:lnTo>
                    <a:lnTo>
                      <a:pt x="69" y="89"/>
                    </a:lnTo>
                    <a:lnTo>
                      <a:pt x="71" y="87"/>
                    </a:lnTo>
                    <a:lnTo>
                      <a:pt x="73" y="85"/>
                    </a:lnTo>
                    <a:lnTo>
                      <a:pt x="73" y="83"/>
                    </a:lnTo>
                    <a:lnTo>
                      <a:pt x="73" y="76"/>
                    </a:lnTo>
                    <a:lnTo>
                      <a:pt x="73" y="75"/>
                    </a:lnTo>
                    <a:lnTo>
                      <a:pt x="72" y="74"/>
                    </a:lnTo>
                    <a:lnTo>
                      <a:pt x="71" y="73"/>
                    </a:lnTo>
                    <a:lnTo>
                      <a:pt x="70" y="73"/>
                    </a:lnTo>
                    <a:lnTo>
                      <a:pt x="58" y="72"/>
                    </a:lnTo>
                    <a:lnTo>
                      <a:pt x="42" y="71"/>
                    </a:lnTo>
                    <a:lnTo>
                      <a:pt x="27" y="69"/>
                    </a:lnTo>
                    <a:lnTo>
                      <a:pt x="17" y="67"/>
                    </a:lnTo>
                    <a:lnTo>
                      <a:pt x="9" y="62"/>
                    </a:lnTo>
                    <a:lnTo>
                      <a:pt x="4" y="54"/>
                    </a:lnTo>
                    <a:lnTo>
                      <a:pt x="2" y="43"/>
                    </a:lnTo>
                    <a:lnTo>
                      <a:pt x="2" y="35"/>
                    </a:lnTo>
                    <a:lnTo>
                      <a:pt x="3" y="26"/>
                    </a:lnTo>
                    <a:lnTo>
                      <a:pt x="7" y="19"/>
                    </a:lnTo>
                    <a:lnTo>
                      <a:pt x="15" y="9"/>
                    </a:lnTo>
                    <a:lnTo>
                      <a:pt x="25" y="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" name="Freeform 27"/>
              <p:cNvSpPr>
                <a:spLocks/>
              </p:cNvSpPr>
              <p:nvPr userDrawn="1"/>
            </p:nvSpPr>
            <p:spPr bwMode="auto">
              <a:xfrm>
                <a:off x="-449263" y="4465638"/>
                <a:ext cx="77788" cy="92075"/>
              </a:xfrm>
              <a:custGeom>
                <a:avLst/>
                <a:gdLst>
                  <a:gd name="T0" fmla="*/ 62 w 99"/>
                  <a:gd name="T1" fmla="*/ 0 h 117"/>
                  <a:gd name="T2" fmla="*/ 81 w 99"/>
                  <a:gd name="T3" fmla="*/ 8 h 117"/>
                  <a:gd name="T4" fmla="*/ 90 w 99"/>
                  <a:gd name="T5" fmla="*/ 16 h 117"/>
                  <a:gd name="T6" fmla="*/ 98 w 99"/>
                  <a:gd name="T7" fmla="*/ 27 h 117"/>
                  <a:gd name="T8" fmla="*/ 73 w 99"/>
                  <a:gd name="T9" fmla="*/ 34 h 117"/>
                  <a:gd name="T10" fmla="*/ 71 w 99"/>
                  <a:gd name="T11" fmla="*/ 32 h 117"/>
                  <a:gd name="T12" fmla="*/ 68 w 99"/>
                  <a:gd name="T13" fmla="*/ 29 h 117"/>
                  <a:gd name="T14" fmla="*/ 64 w 99"/>
                  <a:gd name="T15" fmla="*/ 26 h 117"/>
                  <a:gd name="T16" fmla="*/ 37 w 99"/>
                  <a:gd name="T17" fmla="*/ 26 h 117"/>
                  <a:gd name="T18" fmla="*/ 32 w 99"/>
                  <a:gd name="T19" fmla="*/ 28 h 117"/>
                  <a:gd name="T20" fmla="*/ 27 w 99"/>
                  <a:gd name="T21" fmla="*/ 34 h 117"/>
                  <a:gd name="T22" fmla="*/ 27 w 99"/>
                  <a:gd name="T23" fmla="*/ 36 h 117"/>
                  <a:gd name="T24" fmla="*/ 27 w 99"/>
                  <a:gd name="T25" fmla="*/ 83 h 117"/>
                  <a:gd name="T26" fmla="*/ 29 w 99"/>
                  <a:gd name="T27" fmla="*/ 87 h 117"/>
                  <a:gd name="T28" fmla="*/ 36 w 99"/>
                  <a:gd name="T29" fmla="*/ 92 h 117"/>
                  <a:gd name="T30" fmla="*/ 36 w 99"/>
                  <a:gd name="T31" fmla="*/ 92 h 117"/>
                  <a:gd name="T32" fmla="*/ 64 w 99"/>
                  <a:gd name="T33" fmla="*/ 92 h 117"/>
                  <a:gd name="T34" fmla="*/ 68 w 99"/>
                  <a:gd name="T35" fmla="*/ 90 h 117"/>
                  <a:gd name="T36" fmla="*/ 72 w 99"/>
                  <a:gd name="T37" fmla="*/ 87 h 117"/>
                  <a:gd name="T38" fmla="*/ 74 w 99"/>
                  <a:gd name="T39" fmla="*/ 85 h 117"/>
                  <a:gd name="T40" fmla="*/ 99 w 99"/>
                  <a:gd name="T41" fmla="*/ 92 h 117"/>
                  <a:gd name="T42" fmla="*/ 91 w 99"/>
                  <a:gd name="T43" fmla="*/ 103 h 117"/>
                  <a:gd name="T44" fmla="*/ 82 w 99"/>
                  <a:gd name="T45" fmla="*/ 111 h 117"/>
                  <a:gd name="T46" fmla="*/ 63 w 99"/>
                  <a:gd name="T47" fmla="*/ 117 h 117"/>
                  <a:gd name="T48" fmla="*/ 27 w 99"/>
                  <a:gd name="T49" fmla="*/ 116 h 117"/>
                  <a:gd name="T50" fmla="*/ 15 w 99"/>
                  <a:gd name="T51" fmla="*/ 110 h 117"/>
                  <a:gd name="T52" fmla="*/ 9 w 99"/>
                  <a:gd name="T53" fmla="*/ 104 h 117"/>
                  <a:gd name="T54" fmla="*/ 5 w 99"/>
                  <a:gd name="T55" fmla="*/ 99 h 117"/>
                  <a:gd name="T56" fmla="*/ 0 w 99"/>
                  <a:gd name="T57" fmla="*/ 83 h 117"/>
                  <a:gd name="T58" fmla="*/ 1 w 99"/>
                  <a:gd name="T59" fmla="*/ 27 h 117"/>
                  <a:gd name="T60" fmla="*/ 7 w 99"/>
                  <a:gd name="T61" fmla="*/ 17 h 117"/>
                  <a:gd name="T62" fmla="*/ 12 w 99"/>
                  <a:gd name="T63" fmla="*/ 12 h 117"/>
                  <a:gd name="T64" fmla="*/ 18 w 99"/>
                  <a:gd name="T65" fmla="*/ 7 h 117"/>
                  <a:gd name="T66" fmla="*/ 37 w 99"/>
                  <a:gd name="T6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9" h="117">
                    <a:moveTo>
                      <a:pt x="37" y="0"/>
                    </a:moveTo>
                    <a:lnTo>
                      <a:pt x="62" y="0"/>
                    </a:lnTo>
                    <a:lnTo>
                      <a:pt x="72" y="2"/>
                    </a:lnTo>
                    <a:lnTo>
                      <a:pt x="81" y="8"/>
                    </a:lnTo>
                    <a:lnTo>
                      <a:pt x="85" y="11"/>
                    </a:lnTo>
                    <a:lnTo>
                      <a:pt x="90" y="16"/>
                    </a:lnTo>
                    <a:lnTo>
                      <a:pt x="95" y="22"/>
                    </a:lnTo>
                    <a:lnTo>
                      <a:pt x="98" y="27"/>
                    </a:lnTo>
                    <a:lnTo>
                      <a:pt x="73" y="34"/>
                    </a:lnTo>
                    <a:lnTo>
                      <a:pt x="73" y="34"/>
                    </a:lnTo>
                    <a:lnTo>
                      <a:pt x="73" y="33"/>
                    </a:lnTo>
                    <a:lnTo>
                      <a:pt x="71" y="32"/>
                    </a:lnTo>
                    <a:lnTo>
                      <a:pt x="70" y="31"/>
                    </a:lnTo>
                    <a:lnTo>
                      <a:pt x="68" y="29"/>
                    </a:lnTo>
                    <a:lnTo>
                      <a:pt x="66" y="27"/>
                    </a:lnTo>
                    <a:lnTo>
                      <a:pt x="64" y="26"/>
                    </a:lnTo>
                    <a:lnTo>
                      <a:pt x="63" y="26"/>
                    </a:lnTo>
                    <a:lnTo>
                      <a:pt x="37" y="26"/>
                    </a:lnTo>
                    <a:lnTo>
                      <a:pt x="36" y="26"/>
                    </a:lnTo>
                    <a:lnTo>
                      <a:pt x="32" y="28"/>
                    </a:lnTo>
                    <a:lnTo>
                      <a:pt x="29" y="31"/>
                    </a:lnTo>
                    <a:lnTo>
                      <a:pt x="27" y="34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27" y="82"/>
                    </a:lnTo>
                    <a:lnTo>
                      <a:pt x="27" y="83"/>
                    </a:lnTo>
                    <a:lnTo>
                      <a:pt x="27" y="84"/>
                    </a:lnTo>
                    <a:lnTo>
                      <a:pt x="29" y="87"/>
                    </a:lnTo>
                    <a:lnTo>
                      <a:pt x="32" y="90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6" y="92"/>
                    </a:lnTo>
                    <a:lnTo>
                      <a:pt x="37" y="92"/>
                    </a:lnTo>
                    <a:lnTo>
                      <a:pt x="64" y="92"/>
                    </a:lnTo>
                    <a:lnTo>
                      <a:pt x="66" y="92"/>
                    </a:lnTo>
                    <a:lnTo>
                      <a:pt x="68" y="90"/>
                    </a:lnTo>
                    <a:lnTo>
                      <a:pt x="70" y="89"/>
                    </a:lnTo>
                    <a:lnTo>
                      <a:pt x="72" y="87"/>
                    </a:lnTo>
                    <a:lnTo>
                      <a:pt x="74" y="85"/>
                    </a:lnTo>
                    <a:lnTo>
                      <a:pt x="74" y="85"/>
                    </a:lnTo>
                    <a:lnTo>
                      <a:pt x="74" y="84"/>
                    </a:lnTo>
                    <a:lnTo>
                      <a:pt x="99" y="92"/>
                    </a:lnTo>
                    <a:lnTo>
                      <a:pt x="96" y="97"/>
                    </a:lnTo>
                    <a:lnTo>
                      <a:pt x="91" y="103"/>
                    </a:lnTo>
                    <a:lnTo>
                      <a:pt x="86" y="108"/>
                    </a:lnTo>
                    <a:lnTo>
                      <a:pt x="82" y="111"/>
                    </a:lnTo>
                    <a:lnTo>
                      <a:pt x="73" y="115"/>
                    </a:lnTo>
                    <a:lnTo>
                      <a:pt x="63" y="117"/>
                    </a:lnTo>
                    <a:lnTo>
                      <a:pt x="37" y="117"/>
                    </a:lnTo>
                    <a:lnTo>
                      <a:pt x="27" y="116"/>
                    </a:lnTo>
                    <a:lnTo>
                      <a:pt x="18" y="112"/>
                    </a:lnTo>
                    <a:lnTo>
                      <a:pt x="15" y="110"/>
                    </a:lnTo>
                    <a:lnTo>
                      <a:pt x="12" y="107"/>
                    </a:lnTo>
                    <a:lnTo>
                      <a:pt x="9" y="104"/>
                    </a:lnTo>
                    <a:lnTo>
                      <a:pt x="7" y="101"/>
                    </a:lnTo>
                    <a:lnTo>
                      <a:pt x="5" y="99"/>
                    </a:lnTo>
                    <a:lnTo>
                      <a:pt x="1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1" y="27"/>
                    </a:lnTo>
                    <a:lnTo>
                      <a:pt x="5" y="19"/>
                    </a:lnTo>
                    <a:lnTo>
                      <a:pt x="7" y="17"/>
                    </a:lnTo>
                    <a:lnTo>
                      <a:pt x="9" y="14"/>
                    </a:lnTo>
                    <a:lnTo>
                      <a:pt x="12" y="12"/>
                    </a:lnTo>
                    <a:lnTo>
                      <a:pt x="15" y="9"/>
                    </a:lnTo>
                    <a:lnTo>
                      <a:pt x="18" y="7"/>
                    </a:lnTo>
                    <a:lnTo>
                      <a:pt x="27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" name="Freeform 28"/>
              <p:cNvSpPr>
                <a:spLocks/>
              </p:cNvSpPr>
              <p:nvPr userDrawn="1"/>
            </p:nvSpPr>
            <p:spPr bwMode="auto">
              <a:xfrm>
                <a:off x="-349250" y="4432300"/>
                <a:ext cx="77788" cy="125413"/>
              </a:xfrm>
              <a:custGeom>
                <a:avLst/>
                <a:gdLst>
                  <a:gd name="T0" fmla="*/ 0 w 97"/>
                  <a:gd name="T1" fmla="*/ 0 h 158"/>
                  <a:gd name="T2" fmla="*/ 26 w 97"/>
                  <a:gd name="T3" fmla="*/ 0 h 158"/>
                  <a:gd name="T4" fmla="*/ 26 w 97"/>
                  <a:gd name="T5" fmla="*/ 49 h 158"/>
                  <a:gd name="T6" fmla="*/ 30 w 97"/>
                  <a:gd name="T7" fmla="*/ 47 h 158"/>
                  <a:gd name="T8" fmla="*/ 33 w 97"/>
                  <a:gd name="T9" fmla="*/ 44 h 158"/>
                  <a:gd name="T10" fmla="*/ 37 w 97"/>
                  <a:gd name="T11" fmla="*/ 43 h 158"/>
                  <a:gd name="T12" fmla="*/ 42 w 97"/>
                  <a:gd name="T13" fmla="*/ 42 h 158"/>
                  <a:gd name="T14" fmla="*/ 61 w 97"/>
                  <a:gd name="T15" fmla="*/ 42 h 158"/>
                  <a:gd name="T16" fmla="*/ 70 w 97"/>
                  <a:gd name="T17" fmla="*/ 43 h 158"/>
                  <a:gd name="T18" fmla="*/ 79 w 97"/>
                  <a:gd name="T19" fmla="*/ 49 h 158"/>
                  <a:gd name="T20" fmla="*/ 82 w 97"/>
                  <a:gd name="T21" fmla="*/ 50 h 158"/>
                  <a:gd name="T22" fmla="*/ 84 w 97"/>
                  <a:gd name="T23" fmla="*/ 53 h 158"/>
                  <a:gd name="T24" fmla="*/ 87 w 97"/>
                  <a:gd name="T25" fmla="*/ 55 h 158"/>
                  <a:gd name="T26" fmla="*/ 89 w 97"/>
                  <a:gd name="T27" fmla="*/ 58 h 158"/>
                  <a:gd name="T28" fmla="*/ 91 w 97"/>
                  <a:gd name="T29" fmla="*/ 60 h 158"/>
                  <a:gd name="T30" fmla="*/ 92 w 97"/>
                  <a:gd name="T31" fmla="*/ 62 h 158"/>
                  <a:gd name="T32" fmla="*/ 96 w 97"/>
                  <a:gd name="T33" fmla="*/ 69 h 158"/>
                  <a:gd name="T34" fmla="*/ 97 w 97"/>
                  <a:gd name="T35" fmla="*/ 78 h 158"/>
                  <a:gd name="T36" fmla="*/ 97 w 97"/>
                  <a:gd name="T37" fmla="*/ 158 h 158"/>
                  <a:gd name="T38" fmla="*/ 71 w 97"/>
                  <a:gd name="T39" fmla="*/ 158 h 158"/>
                  <a:gd name="T40" fmla="*/ 71 w 97"/>
                  <a:gd name="T41" fmla="*/ 78 h 158"/>
                  <a:gd name="T42" fmla="*/ 70 w 97"/>
                  <a:gd name="T43" fmla="*/ 77 h 158"/>
                  <a:gd name="T44" fmla="*/ 70 w 97"/>
                  <a:gd name="T45" fmla="*/ 77 h 158"/>
                  <a:gd name="T46" fmla="*/ 67 w 97"/>
                  <a:gd name="T47" fmla="*/ 74 h 158"/>
                  <a:gd name="T48" fmla="*/ 65 w 97"/>
                  <a:gd name="T49" fmla="*/ 71 h 158"/>
                  <a:gd name="T50" fmla="*/ 62 w 97"/>
                  <a:gd name="T51" fmla="*/ 68 h 158"/>
                  <a:gd name="T52" fmla="*/ 61 w 97"/>
                  <a:gd name="T53" fmla="*/ 68 h 158"/>
                  <a:gd name="T54" fmla="*/ 60 w 97"/>
                  <a:gd name="T55" fmla="*/ 68 h 158"/>
                  <a:gd name="T56" fmla="*/ 42 w 97"/>
                  <a:gd name="T57" fmla="*/ 68 h 158"/>
                  <a:gd name="T58" fmla="*/ 39 w 97"/>
                  <a:gd name="T59" fmla="*/ 69 h 158"/>
                  <a:gd name="T60" fmla="*/ 34 w 97"/>
                  <a:gd name="T61" fmla="*/ 72 h 158"/>
                  <a:gd name="T62" fmla="*/ 29 w 97"/>
                  <a:gd name="T63" fmla="*/ 76 h 158"/>
                  <a:gd name="T64" fmla="*/ 26 w 97"/>
                  <a:gd name="T65" fmla="*/ 80 h 158"/>
                  <a:gd name="T66" fmla="*/ 26 w 97"/>
                  <a:gd name="T67" fmla="*/ 158 h 158"/>
                  <a:gd name="T68" fmla="*/ 0 w 97"/>
                  <a:gd name="T69" fmla="*/ 158 h 158"/>
                  <a:gd name="T70" fmla="*/ 0 w 97"/>
                  <a:gd name="T7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7" h="158">
                    <a:moveTo>
                      <a:pt x="0" y="0"/>
                    </a:moveTo>
                    <a:lnTo>
                      <a:pt x="26" y="0"/>
                    </a:lnTo>
                    <a:lnTo>
                      <a:pt x="26" y="49"/>
                    </a:lnTo>
                    <a:lnTo>
                      <a:pt x="30" y="47"/>
                    </a:lnTo>
                    <a:lnTo>
                      <a:pt x="33" y="44"/>
                    </a:lnTo>
                    <a:lnTo>
                      <a:pt x="37" y="43"/>
                    </a:lnTo>
                    <a:lnTo>
                      <a:pt x="42" y="42"/>
                    </a:lnTo>
                    <a:lnTo>
                      <a:pt x="61" y="42"/>
                    </a:lnTo>
                    <a:lnTo>
                      <a:pt x="70" y="43"/>
                    </a:lnTo>
                    <a:lnTo>
                      <a:pt x="79" y="49"/>
                    </a:lnTo>
                    <a:lnTo>
                      <a:pt x="82" y="50"/>
                    </a:lnTo>
                    <a:lnTo>
                      <a:pt x="84" y="53"/>
                    </a:lnTo>
                    <a:lnTo>
                      <a:pt x="87" y="55"/>
                    </a:lnTo>
                    <a:lnTo>
                      <a:pt x="89" y="58"/>
                    </a:lnTo>
                    <a:lnTo>
                      <a:pt x="91" y="60"/>
                    </a:lnTo>
                    <a:lnTo>
                      <a:pt x="92" y="62"/>
                    </a:lnTo>
                    <a:lnTo>
                      <a:pt x="96" y="69"/>
                    </a:lnTo>
                    <a:lnTo>
                      <a:pt x="97" y="78"/>
                    </a:lnTo>
                    <a:lnTo>
                      <a:pt x="97" y="158"/>
                    </a:lnTo>
                    <a:lnTo>
                      <a:pt x="71" y="158"/>
                    </a:lnTo>
                    <a:lnTo>
                      <a:pt x="71" y="78"/>
                    </a:lnTo>
                    <a:lnTo>
                      <a:pt x="70" y="77"/>
                    </a:lnTo>
                    <a:lnTo>
                      <a:pt x="70" y="77"/>
                    </a:lnTo>
                    <a:lnTo>
                      <a:pt x="67" y="74"/>
                    </a:lnTo>
                    <a:lnTo>
                      <a:pt x="65" y="71"/>
                    </a:lnTo>
                    <a:lnTo>
                      <a:pt x="62" y="68"/>
                    </a:lnTo>
                    <a:lnTo>
                      <a:pt x="61" y="68"/>
                    </a:lnTo>
                    <a:lnTo>
                      <a:pt x="60" y="68"/>
                    </a:lnTo>
                    <a:lnTo>
                      <a:pt x="42" y="68"/>
                    </a:lnTo>
                    <a:lnTo>
                      <a:pt x="39" y="69"/>
                    </a:lnTo>
                    <a:lnTo>
                      <a:pt x="34" y="72"/>
                    </a:lnTo>
                    <a:lnTo>
                      <a:pt x="29" y="76"/>
                    </a:lnTo>
                    <a:lnTo>
                      <a:pt x="26" y="80"/>
                    </a:lnTo>
                    <a:lnTo>
                      <a:pt x="26" y="158"/>
                    </a:lnTo>
                    <a:lnTo>
                      <a:pt x="0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" name="Freeform 29"/>
              <p:cNvSpPr>
                <a:spLocks/>
              </p:cNvSpPr>
              <p:nvPr userDrawn="1"/>
            </p:nvSpPr>
            <p:spPr bwMode="auto">
              <a:xfrm>
                <a:off x="-244475" y="4467225"/>
                <a:ext cx="79375" cy="90488"/>
              </a:xfrm>
              <a:custGeom>
                <a:avLst/>
                <a:gdLst>
                  <a:gd name="T0" fmla="*/ 0 w 101"/>
                  <a:gd name="T1" fmla="*/ 0 h 116"/>
                  <a:gd name="T2" fmla="*/ 26 w 101"/>
                  <a:gd name="T3" fmla="*/ 0 h 116"/>
                  <a:gd name="T4" fmla="*/ 26 w 101"/>
                  <a:gd name="T5" fmla="*/ 81 h 116"/>
                  <a:gd name="T6" fmla="*/ 26 w 101"/>
                  <a:gd name="T7" fmla="*/ 82 h 116"/>
                  <a:gd name="T8" fmla="*/ 27 w 101"/>
                  <a:gd name="T9" fmla="*/ 83 h 116"/>
                  <a:gd name="T10" fmla="*/ 29 w 101"/>
                  <a:gd name="T11" fmla="*/ 86 h 116"/>
                  <a:gd name="T12" fmla="*/ 32 w 101"/>
                  <a:gd name="T13" fmla="*/ 88 h 116"/>
                  <a:gd name="T14" fmla="*/ 35 w 101"/>
                  <a:gd name="T15" fmla="*/ 91 h 116"/>
                  <a:gd name="T16" fmla="*/ 36 w 101"/>
                  <a:gd name="T17" fmla="*/ 91 h 116"/>
                  <a:gd name="T18" fmla="*/ 37 w 101"/>
                  <a:gd name="T19" fmla="*/ 91 h 116"/>
                  <a:gd name="T20" fmla="*/ 56 w 101"/>
                  <a:gd name="T21" fmla="*/ 91 h 116"/>
                  <a:gd name="T22" fmla="*/ 57 w 101"/>
                  <a:gd name="T23" fmla="*/ 91 h 116"/>
                  <a:gd name="T24" fmla="*/ 59 w 101"/>
                  <a:gd name="T25" fmla="*/ 90 h 116"/>
                  <a:gd name="T26" fmla="*/ 62 w 101"/>
                  <a:gd name="T27" fmla="*/ 88 h 116"/>
                  <a:gd name="T28" fmla="*/ 64 w 101"/>
                  <a:gd name="T29" fmla="*/ 86 h 116"/>
                  <a:gd name="T30" fmla="*/ 67 w 101"/>
                  <a:gd name="T31" fmla="*/ 84 h 116"/>
                  <a:gd name="T32" fmla="*/ 69 w 101"/>
                  <a:gd name="T33" fmla="*/ 82 h 116"/>
                  <a:gd name="T34" fmla="*/ 71 w 101"/>
                  <a:gd name="T35" fmla="*/ 80 h 116"/>
                  <a:gd name="T36" fmla="*/ 71 w 101"/>
                  <a:gd name="T37" fmla="*/ 0 h 116"/>
                  <a:gd name="T38" fmla="*/ 98 w 101"/>
                  <a:gd name="T39" fmla="*/ 0 h 116"/>
                  <a:gd name="T40" fmla="*/ 98 w 101"/>
                  <a:gd name="T41" fmla="*/ 91 h 116"/>
                  <a:gd name="T42" fmla="*/ 101 w 101"/>
                  <a:gd name="T43" fmla="*/ 115 h 116"/>
                  <a:gd name="T44" fmla="*/ 74 w 101"/>
                  <a:gd name="T45" fmla="*/ 115 h 116"/>
                  <a:gd name="T46" fmla="*/ 73 w 101"/>
                  <a:gd name="T47" fmla="*/ 108 h 116"/>
                  <a:gd name="T48" fmla="*/ 65 w 101"/>
                  <a:gd name="T49" fmla="*/ 113 h 116"/>
                  <a:gd name="T50" fmla="*/ 56 w 101"/>
                  <a:gd name="T51" fmla="*/ 116 h 116"/>
                  <a:gd name="T52" fmla="*/ 37 w 101"/>
                  <a:gd name="T53" fmla="*/ 116 h 116"/>
                  <a:gd name="T54" fmla="*/ 27 w 101"/>
                  <a:gd name="T55" fmla="*/ 115 h 116"/>
                  <a:gd name="T56" fmla="*/ 17 w 101"/>
                  <a:gd name="T57" fmla="*/ 110 h 116"/>
                  <a:gd name="T58" fmla="*/ 15 w 101"/>
                  <a:gd name="T59" fmla="*/ 108 h 116"/>
                  <a:gd name="T60" fmla="*/ 12 w 101"/>
                  <a:gd name="T61" fmla="*/ 106 h 116"/>
                  <a:gd name="T62" fmla="*/ 9 w 101"/>
                  <a:gd name="T63" fmla="*/ 103 h 116"/>
                  <a:gd name="T64" fmla="*/ 7 w 101"/>
                  <a:gd name="T65" fmla="*/ 100 h 116"/>
                  <a:gd name="T66" fmla="*/ 5 w 101"/>
                  <a:gd name="T67" fmla="*/ 98 h 116"/>
                  <a:gd name="T68" fmla="*/ 1 w 101"/>
                  <a:gd name="T69" fmla="*/ 90 h 116"/>
                  <a:gd name="T70" fmla="*/ 0 w 101"/>
                  <a:gd name="T71" fmla="*/ 81 h 116"/>
                  <a:gd name="T72" fmla="*/ 0 w 101"/>
                  <a:gd name="T7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1" h="116">
                    <a:moveTo>
                      <a:pt x="0" y="0"/>
                    </a:moveTo>
                    <a:lnTo>
                      <a:pt x="26" y="0"/>
                    </a:lnTo>
                    <a:lnTo>
                      <a:pt x="26" y="81"/>
                    </a:lnTo>
                    <a:lnTo>
                      <a:pt x="26" y="82"/>
                    </a:lnTo>
                    <a:lnTo>
                      <a:pt x="27" y="83"/>
                    </a:lnTo>
                    <a:lnTo>
                      <a:pt x="29" y="86"/>
                    </a:lnTo>
                    <a:lnTo>
                      <a:pt x="32" y="88"/>
                    </a:lnTo>
                    <a:lnTo>
                      <a:pt x="35" y="91"/>
                    </a:lnTo>
                    <a:lnTo>
                      <a:pt x="36" y="91"/>
                    </a:lnTo>
                    <a:lnTo>
                      <a:pt x="37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9" y="90"/>
                    </a:lnTo>
                    <a:lnTo>
                      <a:pt x="62" y="88"/>
                    </a:lnTo>
                    <a:lnTo>
                      <a:pt x="64" y="86"/>
                    </a:lnTo>
                    <a:lnTo>
                      <a:pt x="67" y="84"/>
                    </a:lnTo>
                    <a:lnTo>
                      <a:pt x="69" y="82"/>
                    </a:lnTo>
                    <a:lnTo>
                      <a:pt x="71" y="80"/>
                    </a:lnTo>
                    <a:lnTo>
                      <a:pt x="71" y="0"/>
                    </a:lnTo>
                    <a:lnTo>
                      <a:pt x="98" y="0"/>
                    </a:lnTo>
                    <a:lnTo>
                      <a:pt x="98" y="91"/>
                    </a:lnTo>
                    <a:lnTo>
                      <a:pt x="101" y="115"/>
                    </a:lnTo>
                    <a:lnTo>
                      <a:pt x="74" y="115"/>
                    </a:lnTo>
                    <a:lnTo>
                      <a:pt x="73" y="108"/>
                    </a:lnTo>
                    <a:lnTo>
                      <a:pt x="65" y="113"/>
                    </a:lnTo>
                    <a:lnTo>
                      <a:pt x="56" y="116"/>
                    </a:lnTo>
                    <a:lnTo>
                      <a:pt x="37" y="116"/>
                    </a:lnTo>
                    <a:lnTo>
                      <a:pt x="27" y="115"/>
                    </a:lnTo>
                    <a:lnTo>
                      <a:pt x="17" y="110"/>
                    </a:lnTo>
                    <a:lnTo>
                      <a:pt x="15" y="108"/>
                    </a:lnTo>
                    <a:lnTo>
                      <a:pt x="12" y="106"/>
                    </a:lnTo>
                    <a:lnTo>
                      <a:pt x="9" y="103"/>
                    </a:lnTo>
                    <a:lnTo>
                      <a:pt x="7" y="100"/>
                    </a:lnTo>
                    <a:lnTo>
                      <a:pt x="5" y="98"/>
                    </a:lnTo>
                    <a:lnTo>
                      <a:pt x="1" y="90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" name="Freeform 30"/>
              <p:cNvSpPr>
                <a:spLocks/>
              </p:cNvSpPr>
              <p:nvPr userDrawn="1"/>
            </p:nvSpPr>
            <p:spPr bwMode="auto">
              <a:xfrm>
                <a:off x="-138113" y="4432300"/>
                <a:ext cx="22225" cy="125413"/>
              </a:xfrm>
              <a:custGeom>
                <a:avLst/>
                <a:gdLst>
                  <a:gd name="T0" fmla="*/ 0 w 28"/>
                  <a:gd name="T1" fmla="*/ 0 h 158"/>
                  <a:gd name="T2" fmla="*/ 26 w 28"/>
                  <a:gd name="T3" fmla="*/ 0 h 158"/>
                  <a:gd name="T4" fmla="*/ 26 w 28"/>
                  <a:gd name="T5" fmla="*/ 136 h 158"/>
                  <a:gd name="T6" fmla="*/ 26 w 28"/>
                  <a:gd name="T7" fmla="*/ 141 h 158"/>
                  <a:gd name="T8" fmla="*/ 27 w 28"/>
                  <a:gd name="T9" fmla="*/ 148 h 158"/>
                  <a:gd name="T10" fmla="*/ 28 w 28"/>
                  <a:gd name="T11" fmla="*/ 158 h 158"/>
                  <a:gd name="T12" fmla="*/ 2 w 28"/>
                  <a:gd name="T13" fmla="*/ 158 h 158"/>
                  <a:gd name="T14" fmla="*/ 1 w 28"/>
                  <a:gd name="T15" fmla="*/ 152 h 158"/>
                  <a:gd name="T16" fmla="*/ 0 w 28"/>
                  <a:gd name="T17" fmla="*/ 145 h 158"/>
                  <a:gd name="T18" fmla="*/ 0 w 28"/>
                  <a:gd name="T19" fmla="*/ 138 h 158"/>
                  <a:gd name="T20" fmla="*/ 0 w 28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8">
                    <a:moveTo>
                      <a:pt x="0" y="0"/>
                    </a:moveTo>
                    <a:lnTo>
                      <a:pt x="26" y="0"/>
                    </a:lnTo>
                    <a:lnTo>
                      <a:pt x="26" y="136"/>
                    </a:lnTo>
                    <a:lnTo>
                      <a:pt x="26" y="141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2" y="158"/>
                    </a:lnTo>
                    <a:lnTo>
                      <a:pt x="1" y="152"/>
                    </a:lnTo>
                    <a:lnTo>
                      <a:pt x="0" y="145"/>
                    </a:lnTo>
                    <a:lnTo>
                      <a:pt x="0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" name="Freeform 31"/>
              <p:cNvSpPr>
                <a:spLocks noEditPoints="1"/>
              </p:cNvSpPr>
              <p:nvPr userDrawn="1"/>
            </p:nvSpPr>
            <p:spPr bwMode="auto">
              <a:xfrm>
                <a:off x="-85725" y="4465638"/>
                <a:ext cx="77788" cy="92075"/>
              </a:xfrm>
              <a:custGeom>
                <a:avLst/>
                <a:gdLst>
                  <a:gd name="T0" fmla="*/ 35 w 97"/>
                  <a:gd name="T1" fmla="*/ 26 h 117"/>
                  <a:gd name="T2" fmla="*/ 30 w 97"/>
                  <a:gd name="T3" fmla="*/ 30 h 117"/>
                  <a:gd name="T4" fmla="*/ 26 w 97"/>
                  <a:gd name="T5" fmla="*/ 34 h 117"/>
                  <a:gd name="T6" fmla="*/ 26 w 97"/>
                  <a:gd name="T7" fmla="*/ 36 h 117"/>
                  <a:gd name="T8" fmla="*/ 71 w 97"/>
                  <a:gd name="T9" fmla="*/ 48 h 117"/>
                  <a:gd name="T10" fmla="*/ 71 w 97"/>
                  <a:gd name="T11" fmla="*/ 35 h 117"/>
                  <a:gd name="T12" fmla="*/ 69 w 97"/>
                  <a:gd name="T13" fmla="*/ 32 h 117"/>
                  <a:gd name="T14" fmla="*/ 65 w 97"/>
                  <a:gd name="T15" fmla="*/ 28 h 117"/>
                  <a:gd name="T16" fmla="*/ 61 w 97"/>
                  <a:gd name="T17" fmla="*/ 26 h 117"/>
                  <a:gd name="T18" fmla="*/ 37 w 97"/>
                  <a:gd name="T19" fmla="*/ 0 h 117"/>
                  <a:gd name="T20" fmla="*/ 71 w 97"/>
                  <a:gd name="T21" fmla="*/ 1 h 117"/>
                  <a:gd name="T22" fmla="*/ 83 w 97"/>
                  <a:gd name="T23" fmla="*/ 9 h 117"/>
                  <a:gd name="T24" fmla="*/ 88 w 97"/>
                  <a:gd name="T25" fmla="*/ 14 h 117"/>
                  <a:gd name="T26" fmla="*/ 93 w 97"/>
                  <a:gd name="T27" fmla="*/ 19 h 117"/>
                  <a:gd name="T28" fmla="*/ 97 w 97"/>
                  <a:gd name="T29" fmla="*/ 35 h 117"/>
                  <a:gd name="T30" fmla="*/ 26 w 97"/>
                  <a:gd name="T31" fmla="*/ 72 h 117"/>
                  <a:gd name="T32" fmla="*/ 26 w 97"/>
                  <a:gd name="T33" fmla="*/ 83 h 117"/>
                  <a:gd name="T34" fmla="*/ 28 w 97"/>
                  <a:gd name="T35" fmla="*/ 86 h 117"/>
                  <a:gd name="T36" fmla="*/ 33 w 97"/>
                  <a:gd name="T37" fmla="*/ 90 h 117"/>
                  <a:gd name="T38" fmla="*/ 37 w 97"/>
                  <a:gd name="T39" fmla="*/ 92 h 117"/>
                  <a:gd name="T40" fmla="*/ 64 w 97"/>
                  <a:gd name="T41" fmla="*/ 92 h 117"/>
                  <a:gd name="T42" fmla="*/ 69 w 97"/>
                  <a:gd name="T43" fmla="*/ 89 h 117"/>
                  <a:gd name="T44" fmla="*/ 72 w 97"/>
                  <a:gd name="T45" fmla="*/ 85 h 117"/>
                  <a:gd name="T46" fmla="*/ 73 w 97"/>
                  <a:gd name="T47" fmla="*/ 85 h 117"/>
                  <a:gd name="T48" fmla="*/ 97 w 97"/>
                  <a:gd name="T49" fmla="*/ 92 h 117"/>
                  <a:gd name="T50" fmla="*/ 89 w 97"/>
                  <a:gd name="T51" fmla="*/ 103 h 117"/>
                  <a:gd name="T52" fmla="*/ 80 w 97"/>
                  <a:gd name="T53" fmla="*/ 111 h 117"/>
                  <a:gd name="T54" fmla="*/ 61 w 97"/>
                  <a:gd name="T55" fmla="*/ 117 h 117"/>
                  <a:gd name="T56" fmla="*/ 27 w 97"/>
                  <a:gd name="T57" fmla="*/ 116 h 117"/>
                  <a:gd name="T58" fmla="*/ 15 w 97"/>
                  <a:gd name="T59" fmla="*/ 110 h 117"/>
                  <a:gd name="T60" fmla="*/ 10 w 97"/>
                  <a:gd name="T61" fmla="*/ 105 h 117"/>
                  <a:gd name="T62" fmla="*/ 6 w 97"/>
                  <a:gd name="T63" fmla="*/ 101 h 117"/>
                  <a:gd name="T64" fmla="*/ 1 w 97"/>
                  <a:gd name="T65" fmla="*/ 91 h 117"/>
                  <a:gd name="T66" fmla="*/ 0 w 97"/>
                  <a:gd name="T67" fmla="*/ 35 h 117"/>
                  <a:gd name="T68" fmla="*/ 5 w 97"/>
                  <a:gd name="T69" fmla="*/ 19 h 117"/>
                  <a:gd name="T70" fmla="*/ 8 w 97"/>
                  <a:gd name="T71" fmla="*/ 15 h 117"/>
                  <a:gd name="T72" fmla="*/ 13 w 97"/>
                  <a:gd name="T73" fmla="*/ 11 h 117"/>
                  <a:gd name="T74" fmla="*/ 17 w 97"/>
                  <a:gd name="T75" fmla="*/ 7 h 117"/>
                  <a:gd name="T76" fmla="*/ 37 w 97"/>
                  <a:gd name="T77" fmla="*/ 0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97" h="117">
                    <a:moveTo>
                      <a:pt x="37" y="26"/>
                    </a:moveTo>
                    <a:lnTo>
                      <a:pt x="35" y="26"/>
                    </a:lnTo>
                    <a:lnTo>
                      <a:pt x="33" y="28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6" y="35"/>
                    </a:lnTo>
                    <a:lnTo>
                      <a:pt x="26" y="36"/>
                    </a:lnTo>
                    <a:lnTo>
                      <a:pt x="26" y="48"/>
                    </a:lnTo>
                    <a:lnTo>
                      <a:pt x="71" y="48"/>
                    </a:lnTo>
                    <a:lnTo>
                      <a:pt x="71" y="36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69" y="32"/>
                    </a:lnTo>
                    <a:lnTo>
                      <a:pt x="67" y="30"/>
                    </a:lnTo>
                    <a:lnTo>
                      <a:pt x="65" y="28"/>
                    </a:lnTo>
                    <a:lnTo>
                      <a:pt x="62" y="26"/>
                    </a:lnTo>
                    <a:lnTo>
                      <a:pt x="61" y="26"/>
                    </a:lnTo>
                    <a:lnTo>
                      <a:pt x="37" y="26"/>
                    </a:lnTo>
                    <a:close/>
                    <a:moveTo>
                      <a:pt x="37" y="0"/>
                    </a:moveTo>
                    <a:lnTo>
                      <a:pt x="61" y="0"/>
                    </a:lnTo>
                    <a:lnTo>
                      <a:pt x="71" y="1"/>
                    </a:lnTo>
                    <a:lnTo>
                      <a:pt x="80" y="7"/>
                    </a:lnTo>
                    <a:lnTo>
                      <a:pt x="83" y="9"/>
                    </a:lnTo>
                    <a:lnTo>
                      <a:pt x="86" y="12"/>
                    </a:lnTo>
                    <a:lnTo>
                      <a:pt x="88" y="14"/>
                    </a:lnTo>
                    <a:lnTo>
                      <a:pt x="91" y="17"/>
                    </a:lnTo>
                    <a:lnTo>
                      <a:pt x="93" y="19"/>
                    </a:lnTo>
                    <a:lnTo>
                      <a:pt x="96" y="27"/>
                    </a:lnTo>
                    <a:lnTo>
                      <a:pt x="97" y="35"/>
                    </a:lnTo>
                    <a:lnTo>
                      <a:pt x="97" y="72"/>
                    </a:lnTo>
                    <a:lnTo>
                      <a:pt x="26" y="72"/>
                    </a:lnTo>
                    <a:lnTo>
                      <a:pt x="26" y="82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6"/>
                    </a:lnTo>
                    <a:lnTo>
                      <a:pt x="30" y="88"/>
                    </a:lnTo>
                    <a:lnTo>
                      <a:pt x="33" y="90"/>
                    </a:lnTo>
                    <a:lnTo>
                      <a:pt x="35" y="92"/>
                    </a:lnTo>
                    <a:lnTo>
                      <a:pt x="37" y="92"/>
                    </a:lnTo>
                    <a:lnTo>
                      <a:pt x="62" y="92"/>
                    </a:lnTo>
                    <a:lnTo>
                      <a:pt x="64" y="92"/>
                    </a:lnTo>
                    <a:lnTo>
                      <a:pt x="66" y="90"/>
                    </a:lnTo>
                    <a:lnTo>
                      <a:pt x="69" y="89"/>
                    </a:lnTo>
                    <a:lnTo>
                      <a:pt x="70" y="8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3" y="85"/>
                    </a:lnTo>
                    <a:lnTo>
                      <a:pt x="73" y="84"/>
                    </a:lnTo>
                    <a:lnTo>
                      <a:pt x="97" y="92"/>
                    </a:lnTo>
                    <a:lnTo>
                      <a:pt x="94" y="97"/>
                    </a:lnTo>
                    <a:lnTo>
                      <a:pt x="89" y="103"/>
                    </a:lnTo>
                    <a:lnTo>
                      <a:pt x="84" y="108"/>
                    </a:lnTo>
                    <a:lnTo>
                      <a:pt x="80" y="111"/>
                    </a:lnTo>
                    <a:lnTo>
                      <a:pt x="71" y="115"/>
                    </a:lnTo>
                    <a:lnTo>
                      <a:pt x="61" y="117"/>
                    </a:lnTo>
                    <a:lnTo>
                      <a:pt x="37" y="117"/>
                    </a:lnTo>
                    <a:lnTo>
                      <a:pt x="27" y="116"/>
                    </a:lnTo>
                    <a:lnTo>
                      <a:pt x="17" y="112"/>
                    </a:lnTo>
                    <a:lnTo>
                      <a:pt x="15" y="110"/>
                    </a:lnTo>
                    <a:lnTo>
                      <a:pt x="13" y="108"/>
                    </a:lnTo>
                    <a:lnTo>
                      <a:pt x="10" y="105"/>
                    </a:lnTo>
                    <a:lnTo>
                      <a:pt x="8" y="103"/>
                    </a:lnTo>
                    <a:lnTo>
                      <a:pt x="6" y="101"/>
                    </a:lnTo>
                    <a:lnTo>
                      <a:pt x="5" y="99"/>
                    </a:lnTo>
                    <a:lnTo>
                      <a:pt x="1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1" y="27"/>
                    </a:lnTo>
                    <a:lnTo>
                      <a:pt x="5" y="19"/>
                    </a:lnTo>
                    <a:lnTo>
                      <a:pt x="6" y="18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7" y="7"/>
                    </a:lnTo>
                    <a:lnTo>
                      <a:pt x="27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3" name="Freeform 32"/>
              <p:cNvSpPr>
                <a:spLocks noEditPoints="1"/>
              </p:cNvSpPr>
              <p:nvPr userDrawn="1"/>
            </p:nvSpPr>
            <p:spPr bwMode="auto">
              <a:xfrm>
                <a:off x="73025" y="4432300"/>
                <a:ext cx="96838" cy="125413"/>
              </a:xfrm>
              <a:custGeom>
                <a:avLst/>
                <a:gdLst>
                  <a:gd name="T0" fmla="*/ 28 w 121"/>
                  <a:gd name="T1" fmla="*/ 26 h 158"/>
                  <a:gd name="T2" fmla="*/ 28 w 121"/>
                  <a:gd name="T3" fmla="*/ 69 h 158"/>
                  <a:gd name="T4" fmla="*/ 74 w 121"/>
                  <a:gd name="T5" fmla="*/ 69 h 158"/>
                  <a:gd name="T6" fmla="*/ 76 w 121"/>
                  <a:gd name="T7" fmla="*/ 69 h 158"/>
                  <a:gd name="T8" fmla="*/ 78 w 121"/>
                  <a:gd name="T9" fmla="*/ 67 h 158"/>
                  <a:gd name="T10" fmla="*/ 80 w 121"/>
                  <a:gd name="T11" fmla="*/ 65 h 158"/>
                  <a:gd name="T12" fmla="*/ 82 w 121"/>
                  <a:gd name="T13" fmla="*/ 63 h 158"/>
                  <a:gd name="T14" fmla="*/ 84 w 121"/>
                  <a:gd name="T15" fmla="*/ 60 h 158"/>
                  <a:gd name="T16" fmla="*/ 84 w 121"/>
                  <a:gd name="T17" fmla="*/ 60 h 158"/>
                  <a:gd name="T18" fmla="*/ 84 w 121"/>
                  <a:gd name="T19" fmla="*/ 59 h 158"/>
                  <a:gd name="T20" fmla="*/ 84 w 121"/>
                  <a:gd name="T21" fmla="*/ 36 h 158"/>
                  <a:gd name="T22" fmla="*/ 84 w 121"/>
                  <a:gd name="T23" fmla="*/ 36 h 158"/>
                  <a:gd name="T24" fmla="*/ 84 w 121"/>
                  <a:gd name="T25" fmla="*/ 35 h 158"/>
                  <a:gd name="T26" fmla="*/ 84 w 121"/>
                  <a:gd name="T27" fmla="*/ 35 h 158"/>
                  <a:gd name="T28" fmla="*/ 82 w 121"/>
                  <a:gd name="T29" fmla="*/ 33 h 158"/>
                  <a:gd name="T30" fmla="*/ 81 w 121"/>
                  <a:gd name="T31" fmla="*/ 30 h 158"/>
                  <a:gd name="T32" fmla="*/ 79 w 121"/>
                  <a:gd name="T33" fmla="*/ 28 h 158"/>
                  <a:gd name="T34" fmla="*/ 77 w 121"/>
                  <a:gd name="T35" fmla="*/ 27 h 158"/>
                  <a:gd name="T36" fmla="*/ 75 w 121"/>
                  <a:gd name="T37" fmla="*/ 26 h 158"/>
                  <a:gd name="T38" fmla="*/ 28 w 121"/>
                  <a:gd name="T39" fmla="*/ 26 h 158"/>
                  <a:gd name="T40" fmla="*/ 0 w 121"/>
                  <a:gd name="T41" fmla="*/ 0 h 158"/>
                  <a:gd name="T42" fmla="*/ 74 w 121"/>
                  <a:gd name="T43" fmla="*/ 0 h 158"/>
                  <a:gd name="T44" fmla="*/ 84 w 121"/>
                  <a:gd name="T45" fmla="*/ 1 h 158"/>
                  <a:gd name="T46" fmla="*/ 93 w 121"/>
                  <a:gd name="T47" fmla="*/ 6 h 158"/>
                  <a:gd name="T48" fmla="*/ 95 w 121"/>
                  <a:gd name="T49" fmla="*/ 7 h 158"/>
                  <a:gd name="T50" fmla="*/ 97 w 121"/>
                  <a:gd name="T51" fmla="*/ 10 h 158"/>
                  <a:gd name="T52" fmla="*/ 100 w 121"/>
                  <a:gd name="T53" fmla="*/ 13 h 158"/>
                  <a:gd name="T54" fmla="*/ 103 w 121"/>
                  <a:gd name="T55" fmla="*/ 15 h 158"/>
                  <a:gd name="T56" fmla="*/ 105 w 121"/>
                  <a:gd name="T57" fmla="*/ 18 h 158"/>
                  <a:gd name="T58" fmla="*/ 107 w 121"/>
                  <a:gd name="T59" fmla="*/ 20 h 158"/>
                  <a:gd name="T60" fmla="*/ 110 w 121"/>
                  <a:gd name="T61" fmla="*/ 28 h 158"/>
                  <a:gd name="T62" fmla="*/ 111 w 121"/>
                  <a:gd name="T63" fmla="*/ 36 h 158"/>
                  <a:gd name="T64" fmla="*/ 111 w 121"/>
                  <a:gd name="T65" fmla="*/ 60 h 158"/>
                  <a:gd name="T66" fmla="*/ 110 w 121"/>
                  <a:gd name="T67" fmla="*/ 68 h 158"/>
                  <a:gd name="T68" fmla="*/ 107 w 121"/>
                  <a:gd name="T69" fmla="*/ 76 h 158"/>
                  <a:gd name="T70" fmla="*/ 105 w 121"/>
                  <a:gd name="T71" fmla="*/ 78 h 158"/>
                  <a:gd name="T72" fmla="*/ 103 w 121"/>
                  <a:gd name="T73" fmla="*/ 80 h 158"/>
                  <a:gd name="T74" fmla="*/ 100 w 121"/>
                  <a:gd name="T75" fmla="*/ 83 h 158"/>
                  <a:gd name="T76" fmla="*/ 97 w 121"/>
                  <a:gd name="T77" fmla="*/ 86 h 158"/>
                  <a:gd name="T78" fmla="*/ 95 w 121"/>
                  <a:gd name="T79" fmla="*/ 88 h 158"/>
                  <a:gd name="T80" fmla="*/ 93 w 121"/>
                  <a:gd name="T81" fmla="*/ 90 h 158"/>
                  <a:gd name="T82" fmla="*/ 90 w 121"/>
                  <a:gd name="T83" fmla="*/ 91 h 158"/>
                  <a:gd name="T84" fmla="*/ 86 w 121"/>
                  <a:gd name="T85" fmla="*/ 93 h 158"/>
                  <a:gd name="T86" fmla="*/ 83 w 121"/>
                  <a:gd name="T87" fmla="*/ 94 h 158"/>
                  <a:gd name="T88" fmla="*/ 121 w 121"/>
                  <a:gd name="T89" fmla="*/ 158 h 158"/>
                  <a:gd name="T90" fmla="*/ 88 w 121"/>
                  <a:gd name="T91" fmla="*/ 158 h 158"/>
                  <a:gd name="T92" fmla="*/ 53 w 121"/>
                  <a:gd name="T93" fmla="*/ 96 h 158"/>
                  <a:gd name="T94" fmla="*/ 28 w 121"/>
                  <a:gd name="T95" fmla="*/ 96 h 158"/>
                  <a:gd name="T96" fmla="*/ 28 w 121"/>
                  <a:gd name="T97" fmla="*/ 158 h 158"/>
                  <a:gd name="T98" fmla="*/ 0 w 121"/>
                  <a:gd name="T99" fmla="*/ 158 h 158"/>
                  <a:gd name="T100" fmla="*/ 0 w 121"/>
                  <a:gd name="T10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21" h="158">
                    <a:moveTo>
                      <a:pt x="28" y="26"/>
                    </a:moveTo>
                    <a:lnTo>
                      <a:pt x="28" y="69"/>
                    </a:lnTo>
                    <a:lnTo>
                      <a:pt x="74" y="69"/>
                    </a:lnTo>
                    <a:lnTo>
                      <a:pt x="76" y="69"/>
                    </a:lnTo>
                    <a:lnTo>
                      <a:pt x="78" y="67"/>
                    </a:lnTo>
                    <a:lnTo>
                      <a:pt x="80" y="65"/>
                    </a:lnTo>
                    <a:lnTo>
                      <a:pt x="82" y="63"/>
                    </a:lnTo>
                    <a:lnTo>
                      <a:pt x="84" y="60"/>
                    </a:lnTo>
                    <a:lnTo>
                      <a:pt x="84" y="60"/>
                    </a:lnTo>
                    <a:lnTo>
                      <a:pt x="84" y="59"/>
                    </a:lnTo>
                    <a:lnTo>
                      <a:pt x="84" y="36"/>
                    </a:lnTo>
                    <a:lnTo>
                      <a:pt x="84" y="36"/>
                    </a:lnTo>
                    <a:lnTo>
                      <a:pt x="84" y="35"/>
                    </a:lnTo>
                    <a:lnTo>
                      <a:pt x="84" y="35"/>
                    </a:lnTo>
                    <a:lnTo>
                      <a:pt x="82" y="33"/>
                    </a:lnTo>
                    <a:lnTo>
                      <a:pt x="81" y="30"/>
                    </a:lnTo>
                    <a:lnTo>
                      <a:pt x="79" y="28"/>
                    </a:lnTo>
                    <a:lnTo>
                      <a:pt x="77" y="27"/>
                    </a:lnTo>
                    <a:lnTo>
                      <a:pt x="75" y="26"/>
                    </a:lnTo>
                    <a:lnTo>
                      <a:pt x="28" y="26"/>
                    </a:lnTo>
                    <a:close/>
                    <a:moveTo>
                      <a:pt x="0" y="0"/>
                    </a:moveTo>
                    <a:lnTo>
                      <a:pt x="74" y="0"/>
                    </a:lnTo>
                    <a:lnTo>
                      <a:pt x="84" y="1"/>
                    </a:lnTo>
                    <a:lnTo>
                      <a:pt x="93" y="6"/>
                    </a:lnTo>
                    <a:lnTo>
                      <a:pt x="95" y="7"/>
                    </a:lnTo>
                    <a:lnTo>
                      <a:pt x="97" y="10"/>
                    </a:lnTo>
                    <a:lnTo>
                      <a:pt x="100" y="13"/>
                    </a:lnTo>
                    <a:lnTo>
                      <a:pt x="103" y="15"/>
                    </a:lnTo>
                    <a:lnTo>
                      <a:pt x="105" y="18"/>
                    </a:lnTo>
                    <a:lnTo>
                      <a:pt x="107" y="20"/>
                    </a:lnTo>
                    <a:lnTo>
                      <a:pt x="110" y="28"/>
                    </a:lnTo>
                    <a:lnTo>
                      <a:pt x="111" y="36"/>
                    </a:lnTo>
                    <a:lnTo>
                      <a:pt x="111" y="60"/>
                    </a:lnTo>
                    <a:lnTo>
                      <a:pt x="110" y="68"/>
                    </a:lnTo>
                    <a:lnTo>
                      <a:pt x="107" y="76"/>
                    </a:lnTo>
                    <a:lnTo>
                      <a:pt x="105" y="78"/>
                    </a:lnTo>
                    <a:lnTo>
                      <a:pt x="103" y="80"/>
                    </a:lnTo>
                    <a:lnTo>
                      <a:pt x="100" y="83"/>
                    </a:lnTo>
                    <a:lnTo>
                      <a:pt x="97" y="86"/>
                    </a:lnTo>
                    <a:lnTo>
                      <a:pt x="95" y="88"/>
                    </a:lnTo>
                    <a:lnTo>
                      <a:pt x="93" y="90"/>
                    </a:lnTo>
                    <a:lnTo>
                      <a:pt x="90" y="91"/>
                    </a:lnTo>
                    <a:lnTo>
                      <a:pt x="86" y="93"/>
                    </a:lnTo>
                    <a:lnTo>
                      <a:pt x="83" y="94"/>
                    </a:lnTo>
                    <a:lnTo>
                      <a:pt x="121" y="158"/>
                    </a:lnTo>
                    <a:lnTo>
                      <a:pt x="88" y="158"/>
                    </a:lnTo>
                    <a:lnTo>
                      <a:pt x="53" y="96"/>
                    </a:lnTo>
                    <a:lnTo>
                      <a:pt x="28" y="96"/>
                    </a:lnTo>
                    <a:lnTo>
                      <a:pt x="28" y="158"/>
                    </a:lnTo>
                    <a:lnTo>
                      <a:pt x="0" y="15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4" name="Freeform 33"/>
              <p:cNvSpPr>
                <a:spLocks noEditPoints="1"/>
              </p:cNvSpPr>
              <p:nvPr userDrawn="1"/>
            </p:nvSpPr>
            <p:spPr bwMode="auto">
              <a:xfrm>
                <a:off x="193675" y="4465638"/>
                <a:ext cx="77788" cy="92075"/>
              </a:xfrm>
              <a:custGeom>
                <a:avLst/>
                <a:gdLst>
                  <a:gd name="T0" fmla="*/ 35 w 98"/>
                  <a:gd name="T1" fmla="*/ 26 h 117"/>
                  <a:gd name="T2" fmla="*/ 30 w 98"/>
                  <a:gd name="T3" fmla="*/ 30 h 117"/>
                  <a:gd name="T4" fmla="*/ 26 w 98"/>
                  <a:gd name="T5" fmla="*/ 34 h 117"/>
                  <a:gd name="T6" fmla="*/ 26 w 98"/>
                  <a:gd name="T7" fmla="*/ 36 h 117"/>
                  <a:gd name="T8" fmla="*/ 71 w 98"/>
                  <a:gd name="T9" fmla="*/ 48 h 117"/>
                  <a:gd name="T10" fmla="*/ 71 w 98"/>
                  <a:gd name="T11" fmla="*/ 35 h 117"/>
                  <a:gd name="T12" fmla="*/ 69 w 98"/>
                  <a:gd name="T13" fmla="*/ 32 h 117"/>
                  <a:gd name="T14" fmla="*/ 64 w 98"/>
                  <a:gd name="T15" fmla="*/ 28 h 117"/>
                  <a:gd name="T16" fmla="*/ 60 w 98"/>
                  <a:gd name="T17" fmla="*/ 26 h 117"/>
                  <a:gd name="T18" fmla="*/ 36 w 98"/>
                  <a:gd name="T19" fmla="*/ 0 h 117"/>
                  <a:gd name="T20" fmla="*/ 71 w 98"/>
                  <a:gd name="T21" fmla="*/ 1 h 117"/>
                  <a:gd name="T22" fmla="*/ 83 w 98"/>
                  <a:gd name="T23" fmla="*/ 9 h 117"/>
                  <a:gd name="T24" fmla="*/ 89 w 98"/>
                  <a:gd name="T25" fmla="*/ 14 h 117"/>
                  <a:gd name="T26" fmla="*/ 93 w 98"/>
                  <a:gd name="T27" fmla="*/ 19 h 117"/>
                  <a:gd name="T28" fmla="*/ 98 w 98"/>
                  <a:gd name="T29" fmla="*/ 35 h 117"/>
                  <a:gd name="T30" fmla="*/ 26 w 98"/>
                  <a:gd name="T31" fmla="*/ 72 h 117"/>
                  <a:gd name="T32" fmla="*/ 26 w 98"/>
                  <a:gd name="T33" fmla="*/ 83 h 117"/>
                  <a:gd name="T34" fmla="*/ 28 w 98"/>
                  <a:gd name="T35" fmla="*/ 86 h 117"/>
                  <a:gd name="T36" fmla="*/ 32 w 98"/>
                  <a:gd name="T37" fmla="*/ 90 h 117"/>
                  <a:gd name="T38" fmla="*/ 36 w 98"/>
                  <a:gd name="T39" fmla="*/ 92 h 117"/>
                  <a:gd name="T40" fmla="*/ 64 w 98"/>
                  <a:gd name="T41" fmla="*/ 92 h 117"/>
                  <a:gd name="T42" fmla="*/ 68 w 98"/>
                  <a:gd name="T43" fmla="*/ 89 h 117"/>
                  <a:gd name="T44" fmla="*/ 72 w 98"/>
                  <a:gd name="T45" fmla="*/ 85 h 117"/>
                  <a:gd name="T46" fmla="*/ 72 w 98"/>
                  <a:gd name="T47" fmla="*/ 84 h 117"/>
                  <a:gd name="T48" fmla="*/ 95 w 98"/>
                  <a:gd name="T49" fmla="*/ 97 h 117"/>
                  <a:gd name="T50" fmla="*/ 85 w 98"/>
                  <a:gd name="T51" fmla="*/ 108 h 117"/>
                  <a:gd name="T52" fmla="*/ 71 w 98"/>
                  <a:gd name="T53" fmla="*/ 115 h 117"/>
                  <a:gd name="T54" fmla="*/ 36 w 98"/>
                  <a:gd name="T55" fmla="*/ 117 h 117"/>
                  <a:gd name="T56" fmla="*/ 17 w 98"/>
                  <a:gd name="T57" fmla="*/ 112 h 117"/>
                  <a:gd name="T58" fmla="*/ 13 w 98"/>
                  <a:gd name="T59" fmla="*/ 108 h 117"/>
                  <a:gd name="T60" fmla="*/ 8 w 98"/>
                  <a:gd name="T61" fmla="*/ 103 h 117"/>
                  <a:gd name="T62" fmla="*/ 5 w 98"/>
                  <a:gd name="T63" fmla="*/ 99 h 117"/>
                  <a:gd name="T64" fmla="*/ 0 w 98"/>
                  <a:gd name="T65" fmla="*/ 83 h 117"/>
                  <a:gd name="T66" fmla="*/ 1 w 98"/>
                  <a:gd name="T67" fmla="*/ 27 h 117"/>
                  <a:gd name="T68" fmla="*/ 6 w 98"/>
                  <a:gd name="T69" fmla="*/ 18 h 117"/>
                  <a:gd name="T70" fmla="*/ 10 w 98"/>
                  <a:gd name="T71" fmla="*/ 13 h 117"/>
                  <a:gd name="T72" fmla="*/ 15 w 98"/>
                  <a:gd name="T73" fmla="*/ 8 h 117"/>
                  <a:gd name="T74" fmla="*/ 26 w 98"/>
                  <a:gd name="T75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8" h="117">
                    <a:moveTo>
                      <a:pt x="36" y="26"/>
                    </a:moveTo>
                    <a:lnTo>
                      <a:pt x="35" y="26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6" y="35"/>
                    </a:lnTo>
                    <a:lnTo>
                      <a:pt x="26" y="36"/>
                    </a:lnTo>
                    <a:lnTo>
                      <a:pt x="26" y="48"/>
                    </a:lnTo>
                    <a:lnTo>
                      <a:pt x="71" y="48"/>
                    </a:lnTo>
                    <a:lnTo>
                      <a:pt x="71" y="36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69" y="32"/>
                    </a:lnTo>
                    <a:lnTo>
                      <a:pt x="67" y="30"/>
                    </a:lnTo>
                    <a:lnTo>
                      <a:pt x="64" y="28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36" y="26"/>
                    </a:lnTo>
                    <a:close/>
                    <a:moveTo>
                      <a:pt x="36" y="0"/>
                    </a:moveTo>
                    <a:lnTo>
                      <a:pt x="61" y="0"/>
                    </a:lnTo>
                    <a:lnTo>
                      <a:pt x="71" y="1"/>
                    </a:lnTo>
                    <a:lnTo>
                      <a:pt x="81" y="7"/>
                    </a:lnTo>
                    <a:lnTo>
                      <a:pt x="83" y="9"/>
                    </a:lnTo>
                    <a:lnTo>
                      <a:pt x="86" y="12"/>
                    </a:lnTo>
                    <a:lnTo>
                      <a:pt x="89" y="14"/>
                    </a:lnTo>
                    <a:lnTo>
                      <a:pt x="92" y="17"/>
                    </a:lnTo>
                    <a:lnTo>
                      <a:pt x="93" y="19"/>
                    </a:lnTo>
                    <a:lnTo>
                      <a:pt x="97" y="27"/>
                    </a:lnTo>
                    <a:lnTo>
                      <a:pt x="98" y="35"/>
                    </a:lnTo>
                    <a:lnTo>
                      <a:pt x="98" y="72"/>
                    </a:lnTo>
                    <a:lnTo>
                      <a:pt x="26" y="72"/>
                    </a:lnTo>
                    <a:lnTo>
                      <a:pt x="26" y="82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6"/>
                    </a:lnTo>
                    <a:lnTo>
                      <a:pt x="30" y="88"/>
                    </a:lnTo>
                    <a:lnTo>
                      <a:pt x="32" y="90"/>
                    </a:lnTo>
                    <a:lnTo>
                      <a:pt x="35" y="92"/>
                    </a:lnTo>
                    <a:lnTo>
                      <a:pt x="36" y="92"/>
                    </a:lnTo>
                    <a:lnTo>
                      <a:pt x="62" y="92"/>
                    </a:lnTo>
                    <a:lnTo>
                      <a:pt x="64" y="92"/>
                    </a:lnTo>
                    <a:lnTo>
                      <a:pt x="66" y="90"/>
                    </a:lnTo>
                    <a:lnTo>
                      <a:pt x="68" y="89"/>
                    </a:lnTo>
                    <a:lnTo>
                      <a:pt x="70" y="8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2" y="84"/>
                    </a:lnTo>
                    <a:lnTo>
                      <a:pt x="98" y="92"/>
                    </a:lnTo>
                    <a:lnTo>
                      <a:pt x="95" y="97"/>
                    </a:lnTo>
                    <a:lnTo>
                      <a:pt x="90" y="103"/>
                    </a:lnTo>
                    <a:lnTo>
                      <a:pt x="85" y="108"/>
                    </a:lnTo>
                    <a:lnTo>
                      <a:pt x="81" y="111"/>
                    </a:lnTo>
                    <a:lnTo>
                      <a:pt x="71" y="115"/>
                    </a:lnTo>
                    <a:lnTo>
                      <a:pt x="61" y="117"/>
                    </a:lnTo>
                    <a:lnTo>
                      <a:pt x="36" y="117"/>
                    </a:lnTo>
                    <a:lnTo>
                      <a:pt x="26" y="116"/>
                    </a:lnTo>
                    <a:lnTo>
                      <a:pt x="17" y="112"/>
                    </a:lnTo>
                    <a:lnTo>
                      <a:pt x="15" y="110"/>
                    </a:lnTo>
                    <a:lnTo>
                      <a:pt x="13" y="108"/>
                    </a:lnTo>
                    <a:lnTo>
                      <a:pt x="10" y="105"/>
                    </a:lnTo>
                    <a:lnTo>
                      <a:pt x="8" y="103"/>
                    </a:lnTo>
                    <a:lnTo>
                      <a:pt x="6" y="101"/>
                    </a:lnTo>
                    <a:lnTo>
                      <a:pt x="5" y="99"/>
                    </a:lnTo>
                    <a:lnTo>
                      <a:pt x="1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1" y="27"/>
                    </a:lnTo>
                    <a:lnTo>
                      <a:pt x="5" y="19"/>
                    </a:lnTo>
                    <a:lnTo>
                      <a:pt x="6" y="18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7" y="7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" name="Freeform 34"/>
              <p:cNvSpPr>
                <a:spLocks/>
              </p:cNvSpPr>
              <p:nvPr userDrawn="1"/>
            </p:nvSpPr>
            <p:spPr bwMode="auto">
              <a:xfrm>
                <a:off x="301625" y="4467225"/>
                <a:ext cx="79375" cy="90488"/>
              </a:xfrm>
              <a:custGeom>
                <a:avLst/>
                <a:gdLst>
                  <a:gd name="T0" fmla="*/ 0 w 100"/>
                  <a:gd name="T1" fmla="*/ 0 h 116"/>
                  <a:gd name="T2" fmla="*/ 27 w 100"/>
                  <a:gd name="T3" fmla="*/ 0 h 116"/>
                  <a:gd name="T4" fmla="*/ 27 w 100"/>
                  <a:gd name="T5" fmla="*/ 81 h 116"/>
                  <a:gd name="T6" fmla="*/ 27 w 100"/>
                  <a:gd name="T7" fmla="*/ 82 h 116"/>
                  <a:gd name="T8" fmla="*/ 27 w 100"/>
                  <a:gd name="T9" fmla="*/ 83 h 116"/>
                  <a:gd name="T10" fmla="*/ 29 w 100"/>
                  <a:gd name="T11" fmla="*/ 86 h 116"/>
                  <a:gd name="T12" fmla="*/ 32 w 100"/>
                  <a:gd name="T13" fmla="*/ 88 h 116"/>
                  <a:gd name="T14" fmla="*/ 36 w 100"/>
                  <a:gd name="T15" fmla="*/ 91 h 116"/>
                  <a:gd name="T16" fmla="*/ 36 w 100"/>
                  <a:gd name="T17" fmla="*/ 91 h 116"/>
                  <a:gd name="T18" fmla="*/ 37 w 100"/>
                  <a:gd name="T19" fmla="*/ 91 h 116"/>
                  <a:gd name="T20" fmla="*/ 56 w 100"/>
                  <a:gd name="T21" fmla="*/ 91 h 116"/>
                  <a:gd name="T22" fmla="*/ 57 w 100"/>
                  <a:gd name="T23" fmla="*/ 91 h 116"/>
                  <a:gd name="T24" fmla="*/ 59 w 100"/>
                  <a:gd name="T25" fmla="*/ 90 h 116"/>
                  <a:gd name="T26" fmla="*/ 62 w 100"/>
                  <a:gd name="T27" fmla="*/ 88 h 116"/>
                  <a:gd name="T28" fmla="*/ 65 w 100"/>
                  <a:gd name="T29" fmla="*/ 86 h 116"/>
                  <a:gd name="T30" fmla="*/ 67 w 100"/>
                  <a:gd name="T31" fmla="*/ 84 h 116"/>
                  <a:gd name="T32" fmla="*/ 70 w 100"/>
                  <a:gd name="T33" fmla="*/ 82 h 116"/>
                  <a:gd name="T34" fmla="*/ 71 w 100"/>
                  <a:gd name="T35" fmla="*/ 80 h 116"/>
                  <a:gd name="T36" fmla="*/ 71 w 100"/>
                  <a:gd name="T37" fmla="*/ 0 h 116"/>
                  <a:gd name="T38" fmla="*/ 98 w 100"/>
                  <a:gd name="T39" fmla="*/ 0 h 116"/>
                  <a:gd name="T40" fmla="*/ 98 w 100"/>
                  <a:gd name="T41" fmla="*/ 91 h 116"/>
                  <a:gd name="T42" fmla="*/ 100 w 100"/>
                  <a:gd name="T43" fmla="*/ 115 h 116"/>
                  <a:gd name="T44" fmla="*/ 74 w 100"/>
                  <a:gd name="T45" fmla="*/ 115 h 116"/>
                  <a:gd name="T46" fmla="*/ 73 w 100"/>
                  <a:gd name="T47" fmla="*/ 108 h 116"/>
                  <a:gd name="T48" fmla="*/ 65 w 100"/>
                  <a:gd name="T49" fmla="*/ 113 h 116"/>
                  <a:gd name="T50" fmla="*/ 57 w 100"/>
                  <a:gd name="T51" fmla="*/ 116 h 116"/>
                  <a:gd name="T52" fmla="*/ 37 w 100"/>
                  <a:gd name="T53" fmla="*/ 116 h 116"/>
                  <a:gd name="T54" fmla="*/ 27 w 100"/>
                  <a:gd name="T55" fmla="*/ 115 h 116"/>
                  <a:gd name="T56" fmla="*/ 18 w 100"/>
                  <a:gd name="T57" fmla="*/ 110 h 116"/>
                  <a:gd name="T58" fmla="*/ 15 w 100"/>
                  <a:gd name="T59" fmla="*/ 108 h 116"/>
                  <a:gd name="T60" fmla="*/ 12 w 100"/>
                  <a:gd name="T61" fmla="*/ 106 h 116"/>
                  <a:gd name="T62" fmla="*/ 9 w 100"/>
                  <a:gd name="T63" fmla="*/ 103 h 116"/>
                  <a:gd name="T64" fmla="*/ 7 w 100"/>
                  <a:gd name="T65" fmla="*/ 100 h 116"/>
                  <a:gd name="T66" fmla="*/ 5 w 100"/>
                  <a:gd name="T67" fmla="*/ 98 h 116"/>
                  <a:gd name="T68" fmla="*/ 1 w 100"/>
                  <a:gd name="T69" fmla="*/ 90 h 116"/>
                  <a:gd name="T70" fmla="*/ 0 w 100"/>
                  <a:gd name="T71" fmla="*/ 81 h 116"/>
                  <a:gd name="T72" fmla="*/ 0 w 100"/>
                  <a:gd name="T73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0" h="116">
                    <a:moveTo>
                      <a:pt x="0" y="0"/>
                    </a:moveTo>
                    <a:lnTo>
                      <a:pt x="27" y="0"/>
                    </a:lnTo>
                    <a:lnTo>
                      <a:pt x="27" y="81"/>
                    </a:lnTo>
                    <a:lnTo>
                      <a:pt x="27" y="82"/>
                    </a:lnTo>
                    <a:lnTo>
                      <a:pt x="27" y="83"/>
                    </a:lnTo>
                    <a:lnTo>
                      <a:pt x="29" y="86"/>
                    </a:lnTo>
                    <a:lnTo>
                      <a:pt x="32" y="88"/>
                    </a:lnTo>
                    <a:lnTo>
                      <a:pt x="36" y="91"/>
                    </a:lnTo>
                    <a:lnTo>
                      <a:pt x="36" y="91"/>
                    </a:lnTo>
                    <a:lnTo>
                      <a:pt x="37" y="91"/>
                    </a:lnTo>
                    <a:lnTo>
                      <a:pt x="56" y="91"/>
                    </a:lnTo>
                    <a:lnTo>
                      <a:pt x="57" y="91"/>
                    </a:lnTo>
                    <a:lnTo>
                      <a:pt x="59" y="90"/>
                    </a:lnTo>
                    <a:lnTo>
                      <a:pt x="62" y="88"/>
                    </a:lnTo>
                    <a:lnTo>
                      <a:pt x="65" y="86"/>
                    </a:lnTo>
                    <a:lnTo>
                      <a:pt x="67" y="84"/>
                    </a:lnTo>
                    <a:lnTo>
                      <a:pt x="70" y="82"/>
                    </a:lnTo>
                    <a:lnTo>
                      <a:pt x="71" y="80"/>
                    </a:lnTo>
                    <a:lnTo>
                      <a:pt x="71" y="0"/>
                    </a:lnTo>
                    <a:lnTo>
                      <a:pt x="98" y="0"/>
                    </a:lnTo>
                    <a:lnTo>
                      <a:pt x="98" y="91"/>
                    </a:lnTo>
                    <a:lnTo>
                      <a:pt x="100" y="115"/>
                    </a:lnTo>
                    <a:lnTo>
                      <a:pt x="74" y="115"/>
                    </a:lnTo>
                    <a:lnTo>
                      <a:pt x="73" y="108"/>
                    </a:lnTo>
                    <a:lnTo>
                      <a:pt x="65" y="113"/>
                    </a:lnTo>
                    <a:lnTo>
                      <a:pt x="57" y="116"/>
                    </a:lnTo>
                    <a:lnTo>
                      <a:pt x="37" y="116"/>
                    </a:lnTo>
                    <a:lnTo>
                      <a:pt x="27" y="115"/>
                    </a:lnTo>
                    <a:lnTo>
                      <a:pt x="18" y="110"/>
                    </a:lnTo>
                    <a:lnTo>
                      <a:pt x="15" y="108"/>
                    </a:lnTo>
                    <a:lnTo>
                      <a:pt x="12" y="106"/>
                    </a:lnTo>
                    <a:lnTo>
                      <a:pt x="9" y="103"/>
                    </a:lnTo>
                    <a:lnTo>
                      <a:pt x="7" y="100"/>
                    </a:lnTo>
                    <a:lnTo>
                      <a:pt x="5" y="98"/>
                    </a:lnTo>
                    <a:lnTo>
                      <a:pt x="1" y="90"/>
                    </a:lnTo>
                    <a:lnTo>
                      <a:pt x="0" y="8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" name="Freeform 35"/>
              <p:cNvSpPr>
                <a:spLocks/>
              </p:cNvSpPr>
              <p:nvPr userDrawn="1"/>
            </p:nvSpPr>
            <p:spPr bwMode="auto">
              <a:xfrm>
                <a:off x="403225" y="4432300"/>
                <a:ext cx="60325" cy="125413"/>
              </a:xfrm>
              <a:custGeom>
                <a:avLst/>
                <a:gdLst>
                  <a:gd name="T0" fmla="*/ 17 w 76"/>
                  <a:gd name="T1" fmla="*/ 0 h 158"/>
                  <a:gd name="T2" fmla="*/ 44 w 76"/>
                  <a:gd name="T3" fmla="*/ 0 h 158"/>
                  <a:gd name="T4" fmla="*/ 44 w 76"/>
                  <a:gd name="T5" fmla="*/ 43 h 158"/>
                  <a:gd name="T6" fmla="*/ 76 w 76"/>
                  <a:gd name="T7" fmla="*/ 43 h 158"/>
                  <a:gd name="T8" fmla="*/ 76 w 76"/>
                  <a:gd name="T9" fmla="*/ 69 h 158"/>
                  <a:gd name="T10" fmla="*/ 44 w 76"/>
                  <a:gd name="T11" fmla="*/ 69 h 158"/>
                  <a:gd name="T12" fmla="*/ 44 w 76"/>
                  <a:gd name="T13" fmla="*/ 123 h 158"/>
                  <a:gd name="T14" fmla="*/ 44 w 76"/>
                  <a:gd name="T15" fmla="*/ 123 h 158"/>
                  <a:gd name="T16" fmla="*/ 44 w 76"/>
                  <a:gd name="T17" fmla="*/ 124 h 158"/>
                  <a:gd name="T18" fmla="*/ 45 w 76"/>
                  <a:gd name="T19" fmla="*/ 126 h 158"/>
                  <a:gd name="T20" fmla="*/ 47 w 76"/>
                  <a:gd name="T21" fmla="*/ 129 h 158"/>
                  <a:gd name="T22" fmla="*/ 50 w 76"/>
                  <a:gd name="T23" fmla="*/ 131 h 158"/>
                  <a:gd name="T24" fmla="*/ 52 w 76"/>
                  <a:gd name="T25" fmla="*/ 132 h 158"/>
                  <a:gd name="T26" fmla="*/ 54 w 76"/>
                  <a:gd name="T27" fmla="*/ 133 h 158"/>
                  <a:gd name="T28" fmla="*/ 76 w 76"/>
                  <a:gd name="T29" fmla="*/ 133 h 158"/>
                  <a:gd name="T30" fmla="*/ 76 w 76"/>
                  <a:gd name="T31" fmla="*/ 158 h 158"/>
                  <a:gd name="T32" fmla="*/ 54 w 76"/>
                  <a:gd name="T33" fmla="*/ 158 h 158"/>
                  <a:gd name="T34" fmla="*/ 44 w 76"/>
                  <a:gd name="T35" fmla="*/ 156 h 158"/>
                  <a:gd name="T36" fmla="*/ 35 w 76"/>
                  <a:gd name="T37" fmla="*/ 152 h 158"/>
                  <a:gd name="T38" fmla="*/ 33 w 76"/>
                  <a:gd name="T39" fmla="*/ 151 h 158"/>
                  <a:gd name="T40" fmla="*/ 30 w 76"/>
                  <a:gd name="T41" fmla="*/ 148 h 158"/>
                  <a:gd name="T42" fmla="*/ 28 w 76"/>
                  <a:gd name="T43" fmla="*/ 146 h 158"/>
                  <a:gd name="T44" fmla="*/ 26 w 76"/>
                  <a:gd name="T45" fmla="*/ 143 h 158"/>
                  <a:gd name="T46" fmla="*/ 24 w 76"/>
                  <a:gd name="T47" fmla="*/ 141 h 158"/>
                  <a:gd name="T48" fmla="*/ 22 w 76"/>
                  <a:gd name="T49" fmla="*/ 139 h 158"/>
                  <a:gd name="T50" fmla="*/ 19 w 76"/>
                  <a:gd name="T51" fmla="*/ 131 h 158"/>
                  <a:gd name="T52" fmla="*/ 17 w 76"/>
                  <a:gd name="T53" fmla="*/ 123 h 158"/>
                  <a:gd name="T54" fmla="*/ 17 w 76"/>
                  <a:gd name="T55" fmla="*/ 69 h 158"/>
                  <a:gd name="T56" fmla="*/ 0 w 76"/>
                  <a:gd name="T57" fmla="*/ 69 h 158"/>
                  <a:gd name="T58" fmla="*/ 0 w 76"/>
                  <a:gd name="T59" fmla="*/ 43 h 158"/>
                  <a:gd name="T60" fmla="*/ 17 w 76"/>
                  <a:gd name="T61" fmla="*/ 43 h 158"/>
                  <a:gd name="T62" fmla="*/ 17 w 76"/>
                  <a:gd name="T63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76" h="158">
                    <a:moveTo>
                      <a:pt x="17" y="0"/>
                    </a:moveTo>
                    <a:lnTo>
                      <a:pt x="44" y="0"/>
                    </a:lnTo>
                    <a:lnTo>
                      <a:pt x="44" y="43"/>
                    </a:lnTo>
                    <a:lnTo>
                      <a:pt x="76" y="43"/>
                    </a:lnTo>
                    <a:lnTo>
                      <a:pt x="76" y="69"/>
                    </a:lnTo>
                    <a:lnTo>
                      <a:pt x="44" y="69"/>
                    </a:lnTo>
                    <a:lnTo>
                      <a:pt x="44" y="123"/>
                    </a:lnTo>
                    <a:lnTo>
                      <a:pt x="44" y="123"/>
                    </a:lnTo>
                    <a:lnTo>
                      <a:pt x="44" y="124"/>
                    </a:lnTo>
                    <a:lnTo>
                      <a:pt x="45" y="126"/>
                    </a:lnTo>
                    <a:lnTo>
                      <a:pt x="47" y="129"/>
                    </a:lnTo>
                    <a:lnTo>
                      <a:pt x="50" y="131"/>
                    </a:lnTo>
                    <a:lnTo>
                      <a:pt x="52" y="132"/>
                    </a:lnTo>
                    <a:lnTo>
                      <a:pt x="54" y="133"/>
                    </a:lnTo>
                    <a:lnTo>
                      <a:pt x="76" y="133"/>
                    </a:lnTo>
                    <a:lnTo>
                      <a:pt x="76" y="158"/>
                    </a:lnTo>
                    <a:lnTo>
                      <a:pt x="54" y="158"/>
                    </a:lnTo>
                    <a:lnTo>
                      <a:pt x="44" y="156"/>
                    </a:lnTo>
                    <a:lnTo>
                      <a:pt x="35" y="152"/>
                    </a:lnTo>
                    <a:lnTo>
                      <a:pt x="33" y="151"/>
                    </a:lnTo>
                    <a:lnTo>
                      <a:pt x="30" y="148"/>
                    </a:lnTo>
                    <a:lnTo>
                      <a:pt x="28" y="146"/>
                    </a:lnTo>
                    <a:lnTo>
                      <a:pt x="26" y="143"/>
                    </a:lnTo>
                    <a:lnTo>
                      <a:pt x="24" y="141"/>
                    </a:lnTo>
                    <a:lnTo>
                      <a:pt x="22" y="139"/>
                    </a:lnTo>
                    <a:lnTo>
                      <a:pt x="19" y="131"/>
                    </a:lnTo>
                    <a:lnTo>
                      <a:pt x="17" y="123"/>
                    </a:lnTo>
                    <a:lnTo>
                      <a:pt x="17" y="69"/>
                    </a:lnTo>
                    <a:lnTo>
                      <a:pt x="0" y="69"/>
                    </a:lnTo>
                    <a:lnTo>
                      <a:pt x="0" y="43"/>
                    </a:lnTo>
                    <a:lnTo>
                      <a:pt x="17" y="43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" name="Freeform 36"/>
              <p:cNvSpPr>
                <a:spLocks/>
              </p:cNvSpPr>
              <p:nvPr userDrawn="1"/>
            </p:nvSpPr>
            <p:spPr bwMode="auto">
              <a:xfrm>
                <a:off x="495300" y="4432300"/>
                <a:ext cx="22225" cy="125413"/>
              </a:xfrm>
              <a:custGeom>
                <a:avLst/>
                <a:gdLst>
                  <a:gd name="T0" fmla="*/ 0 w 28"/>
                  <a:gd name="T1" fmla="*/ 0 h 158"/>
                  <a:gd name="T2" fmla="*/ 26 w 28"/>
                  <a:gd name="T3" fmla="*/ 0 h 158"/>
                  <a:gd name="T4" fmla="*/ 26 w 28"/>
                  <a:gd name="T5" fmla="*/ 136 h 158"/>
                  <a:gd name="T6" fmla="*/ 26 w 28"/>
                  <a:gd name="T7" fmla="*/ 141 h 158"/>
                  <a:gd name="T8" fmla="*/ 27 w 28"/>
                  <a:gd name="T9" fmla="*/ 148 h 158"/>
                  <a:gd name="T10" fmla="*/ 28 w 28"/>
                  <a:gd name="T11" fmla="*/ 158 h 158"/>
                  <a:gd name="T12" fmla="*/ 2 w 28"/>
                  <a:gd name="T13" fmla="*/ 158 h 158"/>
                  <a:gd name="T14" fmla="*/ 1 w 28"/>
                  <a:gd name="T15" fmla="*/ 152 h 158"/>
                  <a:gd name="T16" fmla="*/ 0 w 28"/>
                  <a:gd name="T17" fmla="*/ 145 h 158"/>
                  <a:gd name="T18" fmla="*/ 0 w 28"/>
                  <a:gd name="T19" fmla="*/ 138 h 158"/>
                  <a:gd name="T20" fmla="*/ 0 w 28"/>
                  <a:gd name="T21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" h="158">
                    <a:moveTo>
                      <a:pt x="0" y="0"/>
                    </a:moveTo>
                    <a:lnTo>
                      <a:pt x="26" y="0"/>
                    </a:lnTo>
                    <a:lnTo>
                      <a:pt x="26" y="136"/>
                    </a:lnTo>
                    <a:lnTo>
                      <a:pt x="26" y="141"/>
                    </a:lnTo>
                    <a:lnTo>
                      <a:pt x="27" y="148"/>
                    </a:lnTo>
                    <a:lnTo>
                      <a:pt x="28" y="158"/>
                    </a:lnTo>
                    <a:lnTo>
                      <a:pt x="2" y="158"/>
                    </a:lnTo>
                    <a:lnTo>
                      <a:pt x="1" y="152"/>
                    </a:lnTo>
                    <a:lnTo>
                      <a:pt x="0" y="145"/>
                    </a:lnTo>
                    <a:lnTo>
                      <a:pt x="0" y="13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" name="Freeform 37"/>
              <p:cNvSpPr>
                <a:spLocks noEditPoints="1"/>
              </p:cNvSpPr>
              <p:nvPr userDrawn="1"/>
            </p:nvSpPr>
            <p:spPr bwMode="auto">
              <a:xfrm>
                <a:off x="554038" y="4433888"/>
                <a:ext cx="22225" cy="123825"/>
              </a:xfrm>
              <a:custGeom>
                <a:avLst/>
                <a:gdLst>
                  <a:gd name="T0" fmla="*/ 1 w 28"/>
                  <a:gd name="T1" fmla="*/ 42 h 157"/>
                  <a:gd name="T2" fmla="*/ 27 w 28"/>
                  <a:gd name="T3" fmla="*/ 42 h 157"/>
                  <a:gd name="T4" fmla="*/ 27 w 28"/>
                  <a:gd name="T5" fmla="*/ 157 h 157"/>
                  <a:gd name="T6" fmla="*/ 1 w 28"/>
                  <a:gd name="T7" fmla="*/ 157 h 157"/>
                  <a:gd name="T8" fmla="*/ 1 w 28"/>
                  <a:gd name="T9" fmla="*/ 42 h 157"/>
                  <a:gd name="T10" fmla="*/ 0 w 28"/>
                  <a:gd name="T11" fmla="*/ 0 h 157"/>
                  <a:gd name="T12" fmla="*/ 28 w 28"/>
                  <a:gd name="T13" fmla="*/ 0 h 157"/>
                  <a:gd name="T14" fmla="*/ 28 w 28"/>
                  <a:gd name="T15" fmla="*/ 28 h 157"/>
                  <a:gd name="T16" fmla="*/ 0 w 28"/>
                  <a:gd name="T17" fmla="*/ 28 h 157"/>
                  <a:gd name="T18" fmla="*/ 0 w 28"/>
                  <a:gd name="T1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" h="157">
                    <a:moveTo>
                      <a:pt x="1" y="42"/>
                    </a:moveTo>
                    <a:lnTo>
                      <a:pt x="27" y="42"/>
                    </a:lnTo>
                    <a:lnTo>
                      <a:pt x="27" y="157"/>
                    </a:lnTo>
                    <a:lnTo>
                      <a:pt x="1" y="157"/>
                    </a:lnTo>
                    <a:lnTo>
                      <a:pt x="1" y="42"/>
                    </a:lnTo>
                    <a:close/>
                    <a:moveTo>
                      <a:pt x="0" y="0"/>
                    </a:moveTo>
                    <a:lnTo>
                      <a:pt x="28" y="0"/>
                    </a:lnTo>
                    <a:lnTo>
                      <a:pt x="28" y="28"/>
                    </a:lnTo>
                    <a:lnTo>
                      <a:pt x="0" y="2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" name="Freeform 38"/>
              <p:cNvSpPr>
                <a:spLocks/>
              </p:cNvSpPr>
              <p:nvPr userDrawn="1"/>
            </p:nvSpPr>
            <p:spPr bwMode="auto">
              <a:xfrm>
                <a:off x="611188" y="4465638"/>
                <a:ext cx="79375" cy="92075"/>
              </a:xfrm>
              <a:custGeom>
                <a:avLst/>
                <a:gdLst>
                  <a:gd name="T0" fmla="*/ 44 w 101"/>
                  <a:gd name="T1" fmla="*/ 0 h 116"/>
                  <a:gd name="T2" fmla="*/ 63 w 101"/>
                  <a:gd name="T3" fmla="*/ 0 h 116"/>
                  <a:gd name="T4" fmla="*/ 73 w 101"/>
                  <a:gd name="T5" fmla="*/ 1 h 116"/>
                  <a:gd name="T6" fmla="*/ 82 w 101"/>
                  <a:gd name="T7" fmla="*/ 7 h 116"/>
                  <a:gd name="T8" fmla="*/ 85 w 101"/>
                  <a:gd name="T9" fmla="*/ 9 h 116"/>
                  <a:gd name="T10" fmla="*/ 88 w 101"/>
                  <a:gd name="T11" fmla="*/ 12 h 116"/>
                  <a:gd name="T12" fmla="*/ 91 w 101"/>
                  <a:gd name="T13" fmla="*/ 14 h 116"/>
                  <a:gd name="T14" fmla="*/ 93 w 101"/>
                  <a:gd name="T15" fmla="*/ 17 h 116"/>
                  <a:gd name="T16" fmla="*/ 95 w 101"/>
                  <a:gd name="T17" fmla="*/ 19 h 116"/>
                  <a:gd name="T18" fmla="*/ 99 w 101"/>
                  <a:gd name="T19" fmla="*/ 27 h 116"/>
                  <a:gd name="T20" fmla="*/ 101 w 101"/>
                  <a:gd name="T21" fmla="*/ 35 h 116"/>
                  <a:gd name="T22" fmla="*/ 101 w 101"/>
                  <a:gd name="T23" fmla="*/ 116 h 116"/>
                  <a:gd name="T24" fmla="*/ 73 w 101"/>
                  <a:gd name="T25" fmla="*/ 116 h 116"/>
                  <a:gd name="T26" fmla="*/ 73 w 101"/>
                  <a:gd name="T27" fmla="*/ 36 h 116"/>
                  <a:gd name="T28" fmla="*/ 73 w 101"/>
                  <a:gd name="T29" fmla="*/ 35 h 116"/>
                  <a:gd name="T30" fmla="*/ 73 w 101"/>
                  <a:gd name="T31" fmla="*/ 34 h 116"/>
                  <a:gd name="T32" fmla="*/ 71 w 101"/>
                  <a:gd name="T33" fmla="*/ 31 h 116"/>
                  <a:gd name="T34" fmla="*/ 68 w 101"/>
                  <a:gd name="T35" fmla="*/ 28 h 116"/>
                  <a:gd name="T36" fmla="*/ 65 w 101"/>
                  <a:gd name="T37" fmla="*/ 26 h 116"/>
                  <a:gd name="T38" fmla="*/ 64 w 101"/>
                  <a:gd name="T39" fmla="*/ 26 h 116"/>
                  <a:gd name="T40" fmla="*/ 63 w 101"/>
                  <a:gd name="T41" fmla="*/ 26 h 116"/>
                  <a:gd name="T42" fmla="*/ 44 w 101"/>
                  <a:gd name="T43" fmla="*/ 26 h 116"/>
                  <a:gd name="T44" fmla="*/ 42 w 101"/>
                  <a:gd name="T45" fmla="*/ 26 h 116"/>
                  <a:gd name="T46" fmla="*/ 39 w 101"/>
                  <a:gd name="T47" fmla="*/ 28 h 116"/>
                  <a:gd name="T48" fmla="*/ 36 w 101"/>
                  <a:gd name="T49" fmla="*/ 30 h 116"/>
                  <a:gd name="T50" fmla="*/ 33 w 101"/>
                  <a:gd name="T51" fmla="*/ 32 h 116"/>
                  <a:gd name="T52" fmla="*/ 31 w 101"/>
                  <a:gd name="T53" fmla="*/ 35 h 116"/>
                  <a:gd name="T54" fmla="*/ 29 w 101"/>
                  <a:gd name="T55" fmla="*/ 37 h 116"/>
                  <a:gd name="T56" fmla="*/ 29 w 101"/>
                  <a:gd name="T57" fmla="*/ 116 h 116"/>
                  <a:gd name="T58" fmla="*/ 3 w 101"/>
                  <a:gd name="T59" fmla="*/ 116 h 116"/>
                  <a:gd name="T60" fmla="*/ 3 w 101"/>
                  <a:gd name="T61" fmla="*/ 26 h 116"/>
                  <a:gd name="T62" fmla="*/ 0 w 101"/>
                  <a:gd name="T63" fmla="*/ 1 h 116"/>
                  <a:gd name="T64" fmla="*/ 26 w 101"/>
                  <a:gd name="T65" fmla="*/ 1 h 116"/>
                  <a:gd name="T66" fmla="*/ 27 w 101"/>
                  <a:gd name="T67" fmla="*/ 8 h 116"/>
                  <a:gd name="T68" fmla="*/ 35 w 101"/>
                  <a:gd name="T69" fmla="*/ 2 h 116"/>
                  <a:gd name="T70" fmla="*/ 44 w 101"/>
                  <a:gd name="T7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1" h="116">
                    <a:moveTo>
                      <a:pt x="44" y="0"/>
                    </a:moveTo>
                    <a:lnTo>
                      <a:pt x="63" y="0"/>
                    </a:lnTo>
                    <a:lnTo>
                      <a:pt x="73" y="1"/>
                    </a:lnTo>
                    <a:lnTo>
                      <a:pt x="82" y="7"/>
                    </a:lnTo>
                    <a:lnTo>
                      <a:pt x="85" y="9"/>
                    </a:lnTo>
                    <a:lnTo>
                      <a:pt x="88" y="12"/>
                    </a:lnTo>
                    <a:lnTo>
                      <a:pt x="91" y="14"/>
                    </a:lnTo>
                    <a:lnTo>
                      <a:pt x="93" y="17"/>
                    </a:lnTo>
                    <a:lnTo>
                      <a:pt x="95" y="19"/>
                    </a:lnTo>
                    <a:lnTo>
                      <a:pt x="99" y="27"/>
                    </a:lnTo>
                    <a:lnTo>
                      <a:pt x="101" y="35"/>
                    </a:lnTo>
                    <a:lnTo>
                      <a:pt x="101" y="116"/>
                    </a:lnTo>
                    <a:lnTo>
                      <a:pt x="73" y="116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3" y="34"/>
                    </a:lnTo>
                    <a:lnTo>
                      <a:pt x="71" y="31"/>
                    </a:lnTo>
                    <a:lnTo>
                      <a:pt x="68" y="28"/>
                    </a:lnTo>
                    <a:lnTo>
                      <a:pt x="65" y="26"/>
                    </a:lnTo>
                    <a:lnTo>
                      <a:pt x="64" y="26"/>
                    </a:lnTo>
                    <a:lnTo>
                      <a:pt x="63" y="26"/>
                    </a:lnTo>
                    <a:lnTo>
                      <a:pt x="44" y="26"/>
                    </a:lnTo>
                    <a:lnTo>
                      <a:pt x="42" y="26"/>
                    </a:lnTo>
                    <a:lnTo>
                      <a:pt x="39" y="28"/>
                    </a:lnTo>
                    <a:lnTo>
                      <a:pt x="36" y="30"/>
                    </a:lnTo>
                    <a:lnTo>
                      <a:pt x="33" y="32"/>
                    </a:lnTo>
                    <a:lnTo>
                      <a:pt x="31" y="35"/>
                    </a:lnTo>
                    <a:lnTo>
                      <a:pt x="29" y="37"/>
                    </a:lnTo>
                    <a:lnTo>
                      <a:pt x="29" y="116"/>
                    </a:lnTo>
                    <a:lnTo>
                      <a:pt x="3" y="116"/>
                    </a:lnTo>
                    <a:lnTo>
                      <a:pt x="3" y="26"/>
                    </a:lnTo>
                    <a:lnTo>
                      <a:pt x="0" y="1"/>
                    </a:lnTo>
                    <a:lnTo>
                      <a:pt x="26" y="1"/>
                    </a:lnTo>
                    <a:lnTo>
                      <a:pt x="27" y="8"/>
                    </a:lnTo>
                    <a:lnTo>
                      <a:pt x="35" y="2"/>
                    </a:lnTo>
                    <a:lnTo>
                      <a:pt x="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" name="Freeform 39"/>
              <p:cNvSpPr>
                <a:spLocks noEditPoints="1"/>
              </p:cNvSpPr>
              <p:nvPr userDrawn="1"/>
            </p:nvSpPr>
            <p:spPr bwMode="auto">
              <a:xfrm>
                <a:off x="717550" y="4465638"/>
                <a:ext cx="80963" cy="127000"/>
              </a:xfrm>
              <a:custGeom>
                <a:avLst/>
                <a:gdLst>
                  <a:gd name="T0" fmla="*/ 36 w 101"/>
                  <a:gd name="T1" fmla="*/ 26 h 160"/>
                  <a:gd name="T2" fmla="*/ 29 w 101"/>
                  <a:gd name="T3" fmla="*/ 32 h 160"/>
                  <a:gd name="T4" fmla="*/ 27 w 101"/>
                  <a:gd name="T5" fmla="*/ 36 h 160"/>
                  <a:gd name="T6" fmla="*/ 27 w 101"/>
                  <a:gd name="T7" fmla="*/ 81 h 160"/>
                  <a:gd name="T8" fmla="*/ 27 w 101"/>
                  <a:gd name="T9" fmla="*/ 83 h 160"/>
                  <a:gd name="T10" fmla="*/ 33 w 101"/>
                  <a:gd name="T11" fmla="*/ 89 h 160"/>
                  <a:gd name="T12" fmla="*/ 37 w 101"/>
                  <a:gd name="T13" fmla="*/ 92 h 160"/>
                  <a:gd name="T14" fmla="*/ 56 w 101"/>
                  <a:gd name="T15" fmla="*/ 92 h 160"/>
                  <a:gd name="T16" fmla="*/ 58 w 101"/>
                  <a:gd name="T17" fmla="*/ 92 h 160"/>
                  <a:gd name="T18" fmla="*/ 66 w 101"/>
                  <a:gd name="T19" fmla="*/ 86 h 160"/>
                  <a:gd name="T20" fmla="*/ 73 w 101"/>
                  <a:gd name="T21" fmla="*/ 80 h 160"/>
                  <a:gd name="T22" fmla="*/ 69 w 101"/>
                  <a:gd name="T23" fmla="*/ 35 h 160"/>
                  <a:gd name="T24" fmla="*/ 60 w 101"/>
                  <a:gd name="T25" fmla="*/ 27 h 160"/>
                  <a:gd name="T26" fmla="*/ 37 w 101"/>
                  <a:gd name="T27" fmla="*/ 26 h 160"/>
                  <a:gd name="T28" fmla="*/ 57 w 101"/>
                  <a:gd name="T29" fmla="*/ 0 h 160"/>
                  <a:gd name="T30" fmla="*/ 75 w 101"/>
                  <a:gd name="T31" fmla="*/ 8 h 160"/>
                  <a:gd name="T32" fmla="*/ 101 w 101"/>
                  <a:gd name="T33" fmla="*/ 1 h 160"/>
                  <a:gd name="T34" fmla="*/ 99 w 101"/>
                  <a:gd name="T35" fmla="*/ 125 h 160"/>
                  <a:gd name="T36" fmla="*/ 95 w 101"/>
                  <a:gd name="T37" fmla="*/ 142 h 160"/>
                  <a:gd name="T38" fmla="*/ 90 w 101"/>
                  <a:gd name="T39" fmla="*/ 147 h 160"/>
                  <a:gd name="T40" fmla="*/ 85 w 101"/>
                  <a:gd name="T41" fmla="*/ 152 h 160"/>
                  <a:gd name="T42" fmla="*/ 73 w 101"/>
                  <a:gd name="T43" fmla="*/ 159 h 160"/>
                  <a:gd name="T44" fmla="*/ 40 w 101"/>
                  <a:gd name="T45" fmla="*/ 160 h 160"/>
                  <a:gd name="T46" fmla="*/ 21 w 101"/>
                  <a:gd name="T47" fmla="*/ 154 h 160"/>
                  <a:gd name="T48" fmla="*/ 12 w 101"/>
                  <a:gd name="T49" fmla="*/ 146 h 160"/>
                  <a:gd name="T50" fmla="*/ 4 w 101"/>
                  <a:gd name="T51" fmla="*/ 135 h 160"/>
                  <a:gd name="T52" fmla="*/ 28 w 101"/>
                  <a:gd name="T53" fmla="*/ 128 h 160"/>
                  <a:gd name="T54" fmla="*/ 30 w 101"/>
                  <a:gd name="T55" fmla="*/ 130 h 160"/>
                  <a:gd name="T56" fmla="*/ 35 w 101"/>
                  <a:gd name="T57" fmla="*/ 133 h 160"/>
                  <a:gd name="T58" fmla="*/ 39 w 101"/>
                  <a:gd name="T59" fmla="*/ 135 h 160"/>
                  <a:gd name="T60" fmla="*/ 64 w 101"/>
                  <a:gd name="T61" fmla="*/ 135 h 160"/>
                  <a:gd name="T62" fmla="*/ 67 w 101"/>
                  <a:gd name="T63" fmla="*/ 133 h 160"/>
                  <a:gd name="T64" fmla="*/ 71 w 101"/>
                  <a:gd name="T65" fmla="*/ 129 h 160"/>
                  <a:gd name="T66" fmla="*/ 73 w 101"/>
                  <a:gd name="T67" fmla="*/ 127 h 160"/>
                  <a:gd name="T68" fmla="*/ 69 w 101"/>
                  <a:gd name="T69" fmla="*/ 113 h 160"/>
                  <a:gd name="T70" fmla="*/ 61 w 101"/>
                  <a:gd name="T71" fmla="*/ 116 h 160"/>
                  <a:gd name="T72" fmla="*/ 37 w 101"/>
                  <a:gd name="T73" fmla="*/ 117 h 160"/>
                  <a:gd name="T74" fmla="*/ 18 w 101"/>
                  <a:gd name="T75" fmla="*/ 111 h 160"/>
                  <a:gd name="T76" fmla="*/ 13 w 101"/>
                  <a:gd name="T77" fmla="*/ 107 h 160"/>
                  <a:gd name="T78" fmla="*/ 8 w 101"/>
                  <a:gd name="T79" fmla="*/ 102 h 160"/>
                  <a:gd name="T80" fmla="*/ 5 w 101"/>
                  <a:gd name="T81" fmla="*/ 98 h 160"/>
                  <a:gd name="T82" fmla="*/ 0 w 101"/>
                  <a:gd name="T83" fmla="*/ 82 h 160"/>
                  <a:gd name="T84" fmla="*/ 1 w 101"/>
                  <a:gd name="T85" fmla="*/ 28 h 160"/>
                  <a:gd name="T86" fmla="*/ 7 w 101"/>
                  <a:gd name="T87" fmla="*/ 18 h 160"/>
                  <a:gd name="T88" fmla="*/ 11 w 101"/>
                  <a:gd name="T89" fmla="*/ 13 h 160"/>
                  <a:gd name="T90" fmla="*/ 16 w 101"/>
                  <a:gd name="T91" fmla="*/ 8 h 160"/>
                  <a:gd name="T92" fmla="*/ 27 w 101"/>
                  <a:gd name="T93" fmla="*/ 1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1" h="160">
                    <a:moveTo>
                      <a:pt x="37" y="26"/>
                    </a:moveTo>
                    <a:lnTo>
                      <a:pt x="36" y="26"/>
                    </a:lnTo>
                    <a:lnTo>
                      <a:pt x="33" y="29"/>
                    </a:lnTo>
                    <a:lnTo>
                      <a:pt x="29" y="32"/>
                    </a:lnTo>
                    <a:lnTo>
                      <a:pt x="27" y="35"/>
                    </a:lnTo>
                    <a:lnTo>
                      <a:pt x="27" y="36"/>
                    </a:lnTo>
                    <a:lnTo>
                      <a:pt x="27" y="36"/>
                    </a:lnTo>
                    <a:lnTo>
                      <a:pt x="27" y="81"/>
                    </a:lnTo>
                    <a:lnTo>
                      <a:pt x="27" y="82"/>
                    </a:lnTo>
                    <a:lnTo>
                      <a:pt x="27" y="83"/>
                    </a:lnTo>
                    <a:lnTo>
                      <a:pt x="29" y="86"/>
                    </a:lnTo>
                    <a:lnTo>
                      <a:pt x="33" y="89"/>
                    </a:lnTo>
                    <a:lnTo>
                      <a:pt x="36" y="92"/>
                    </a:lnTo>
                    <a:lnTo>
                      <a:pt x="37" y="92"/>
                    </a:lnTo>
                    <a:lnTo>
                      <a:pt x="37" y="92"/>
                    </a:lnTo>
                    <a:lnTo>
                      <a:pt x="56" y="92"/>
                    </a:lnTo>
                    <a:lnTo>
                      <a:pt x="57" y="92"/>
                    </a:lnTo>
                    <a:lnTo>
                      <a:pt x="58" y="92"/>
                    </a:lnTo>
                    <a:lnTo>
                      <a:pt x="62" y="89"/>
                    </a:lnTo>
                    <a:lnTo>
                      <a:pt x="66" y="86"/>
                    </a:lnTo>
                    <a:lnTo>
                      <a:pt x="70" y="83"/>
                    </a:lnTo>
                    <a:lnTo>
                      <a:pt x="73" y="80"/>
                    </a:lnTo>
                    <a:lnTo>
                      <a:pt x="73" y="38"/>
                    </a:lnTo>
                    <a:lnTo>
                      <a:pt x="69" y="35"/>
                    </a:lnTo>
                    <a:lnTo>
                      <a:pt x="65" y="31"/>
                    </a:lnTo>
                    <a:lnTo>
                      <a:pt x="60" y="27"/>
                    </a:lnTo>
                    <a:lnTo>
                      <a:pt x="56" y="26"/>
                    </a:lnTo>
                    <a:lnTo>
                      <a:pt x="37" y="26"/>
                    </a:lnTo>
                    <a:close/>
                    <a:moveTo>
                      <a:pt x="37" y="0"/>
                    </a:moveTo>
                    <a:lnTo>
                      <a:pt x="57" y="0"/>
                    </a:lnTo>
                    <a:lnTo>
                      <a:pt x="66" y="2"/>
                    </a:lnTo>
                    <a:lnTo>
                      <a:pt x="75" y="8"/>
                    </a:lnTo>
                    <a:lnTo>
                      <a:pt x="75" y="1"/>
                    </a:lnTo>
                    <a:lnTo>
                      <a:pt x="101" y="1"/>
                    </a:lnTo>
                    <a:lnTo>
                      <a:pt x="99" y="26"/>
                    </a:lnTo>
                    <a:lnTo>
                      <a:pt x="99" y="125"/>
                    </a:lnTo>
                    <a:lnTo>
                      <a:pt x="98" y="134"/>
                    </a:lnTo>
                    <a:lnTo>
                      <a:pt x="95" y="142"/>
                    </a:lnTo>
                    <a:lnTo>
                      <a:pt x="93" y="144"/>
                    </a:lnTo>
                    <a:lnTo>
                      <a:pt x="90" y="147"/>
                    </a:lnTo>
                    <a:lnTo>
                      <a:pt x="87" y="150"/>
                    </a:lnTo>
                    <a:lnTo>
                      <a:pt x="85" y="152"/>
                    </a:lnTo>
                    <a:lnTo>
                      <a:pt x="82" y="155"/>
                    </a:lnTo>
                    <a:lnTo>
                      <a:pt x="73" y="159"/>
                    </a:lnTo>
                    <a:lnTo>
                      <a:pt x="63" y="160"/>
                    </a:lnTo>
                    <a:lnTo>
                      <a:pt x="40" y="160"/>
                    </a:lnTo>
                    <a:lnTo>
                      <a:pt x="30" y="158"/>
                    </a:lnTo>
                    <a:lnTo>
                      <a:pt x="21" y="154"/>
                    </a:lnTo>
                    <a:lnTo>
                      <a:pt x="17" y="151"/>
                    </a:lnTo>
                    <a:lnTo>
                      <a:pt x="12" y="146"/>
                    </a:lnTo>
                    <a:lnTo>
                      <a:pt x="7" y="140"/>
                    </a:lnTo>
                    <a:lnTo>
                      <a:pt x="4" y="135"/>
                    </a:lnTo>
                    <a:lnTo>
                      <a:pt x="28" y="127"/>
                    </a:lnTo>
                    <a:lnTo>
                      <a:pt x="28" y="128"/>
                    </a:lnTo>
                    <a:lnTo>
                      <a:pt x="29" y="128"/>
                    </a:lnTo>
                    <a:lnTo>
                      <a:pt x="30" y="130"/>
                    </a:lnTo>
                    <a:lnTo>
                      <a:pt x="32" y="132"/>
                    </a:lnTo>
                    <a:lnTo>
                      <a:pt x="35" y="133"/>
                    </a:lnTo>
                    <a:lnTo>
                      <a:pt x="37" y="135"/>
                    </a:lnTo>
                    <a:lnTo>
                      <a:pt x="39" y="135"/>
                    </a:lnTo>
                    <a:lnTo>
                      <a:pt x="62" y="135"/>
                    </a:lnTo>
                    <a:lnTo>
                      <a:pt x="64" y="135"/>
                    </a:lnTo>
                    <a:lnTo>
                      <a:pt x="66" y="134"/>
                    </a:lnTo>
                    <a:lnTo>
                      <a:pt x="67" y="133"/>
                    </a:lnTo>
                    <a:lnTo>
                      <a:pt x="69" y="131"/>
                    </a:lnTo>
                    <a:lnTo>
                      <a:pt x="71" y="129"/>
                    </a:lnTo>
                    <a:lnTo>
                      <a:pt x="72" y="128"/>
                    </a:lnTo>
                    <a:lnTo>
                      <a:pt x="73" y="127"/>
                    </a:lnTo>
                    <a:lnTo>
                      <a:pt x="73" y="111"/>
                    </a:lnTo>
                    <a:lnTo>
                      <a:pt x="69" y="113"/>
                    </a:lnTo>
                    <a:lnTo>
                      <a:pt x="65" y="115"/>
                    </a:lnTo>
                    <a:lnTo>
                      <a:pt x="61" y="116"/>
                    </a:lnTo>
                    <a:lnTo>
                      <a:pt x="57" y="117"/>
                    </a:lnTo>
                    <a:lnTo>
                      <a:pt x="37" y="117"/>
                    </a:lnTo>
                    <a:lnTo>
                      <a:pt x="27" y="115"/>
                    </a:lnTo>
                    <a:lnTo>
                      <a:pt x="18" y="111"/>
                    </a:lnTo>
                    <a:lnTo>
                      <a:pt x="16" y="109"/>
                    </a:lnTo>
                    <a:lnTo>
                      <a:pt x="13" y="107"/>
                    </a:lnTo>
                    <a:lnTo>
                      <a:pt x="11" y="105"/>
                    </a:lnTo>
                    <a:lnTo>
                      <a:pt x="8" y="102"/>
                    </a:lnTo>
                    <a:lnTo>
                      <a:pt x="7" y="100"/>
                    </a:lnTo>
                    <a:lnTo>
                      <a:pt x="5" y="98"/>
                    </a:lnTo>
                    <a:lnTo>
                      <a:pt x="1" y="90"/>
                    </a:lnTo>
                    <a:lnTo>
                      <a:pt x="0" y="82"/>
                    </a:lnTo>
                    <a:lnTo>
                      <a:pt x="0" y="36"/>
                    </a:lnTo>
                    <a:lnTo>
                      <a:pt x="1" y="28"/>
                    </a:lnTo>
                    <a:lnTo>
                      <a:pt x="5" y="20"/>
                    </a:lnTo>
                    <a:lnTo>
                      <a:pt x="7" y="18"/>
                    </a:lnTo>
                    <a:lnTo>
                      <a:pt x="8" y="16"/>
                    </a:lnTo>
                    <a:lnTo>
                      <a:pt x="11" y="13"/>
                    </a:lnTo>
                    <a:lnTo>
                      <a:pt x="13" y="11"/>
                    </a:lnTo>
                    <a:lnTo>
                      <a:pt x="16" y="8"/>
                    </a:lnTo>
                    <a:lnTo>
                      <a:pt x="18" y="7"/>
                    </a:lnTo>
                    <a:lnTo>
                      <a:pt x="27" y="1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1" name="Freeform 40"/>
              <p:cNvSpPr>
                <a:spLocks noEditPoints="1"/>
              </p:cNvSpPr>
              <p:nvPr userDrawn="1"/>
            </p:nvSpPr>
            <p:spPr bwMode="auto">
              <a:xfrm>
                <a:off x="830263" y="4465638"/>
                <a:ext cx="76200" cy="92075"/>
              </a:xfrm>
              <a:custGeom>
                <a:avLst/>
                <a:gdLst>
                  <a:gd name="T0" fmla="*/ 35 w 97"/>
                  <a:gd name="T1" fmla="*/ 26 h 117"/>
                  <a:gd name="T2" fmla="*/ 30 w 97"/>
                  <a:gd name="T3" fmla="*/ 30 h 117"/>
                  <a:gd name="T4" fmla="*/ 26 w 97"/>
                  <a:gd name="T5" fmla="*/ 34 h 117"/>
                  <a:gd name="T6" fmla="*/ 26 w 97"/>
                  <a:gd name="T7" fmla="*/ 36 h 117"/>
                  <a:gd name="T8" fmla="*/ 71 w 97"/>
                  <a:gd name="T9" fmla="*/ 48 h 117"/>
                  <a:gd name="T10" fmla="*/ 71 w 97"/>
                  <a:gd name="T11" fmla="*/ 35 h 117"/>
                  <a:gd name="T12" fmla="*/ 69 w 97"/>
                  <a:gd name="T13" fmla="*/ 32 h 117"/>
                  <a:gd name="T14" fmla="*/ 64 w 97"/>
                  <a:gd name="T15" fmla="*/ 28 h 117"/>
                  <a:gd name="T16" fmla="*/ 60 w 97"/>
                  <a:gd name="T17" fmla="*/ 26 h 117"/>
                  <a:gd name="T18" fmla="*/ 36 w 97"/>
                  <a:gd name="T19" fmla="*/ 0 h 117"/>
                  <a:gd name="T20" fmla="*/ 71 w 97"/>
                  <a:gd name="T21" fmla="*/ 1 h 117"/>
                  <a:gd name="T22" fmla="*/ 82 w 97"/>
                  <a:gd name="T23" fmla="*/ 9 h 117"/>
                  <a:gd name="T24" fmla="*/ 88 w 97"/>
                  <a:gd name="T25" fmla="*/ 14 h 117"/>
                  <a:gd name="T26" fmla="*/ 92 w 97"/>
                  <a:gd name="T27" fmla="*/ 19 h 117"/>
                  <a:gd name="T28" fmla="*/ 97 w 97"/>
                  <a:gd name="T29" fmla="*/ 35 h 117"/>
                  <a:gd name="T30" fmla="*/ 26 w 97"/>
                  <a:gd name="T31" fmla="*/ 72 h 117"/>
                  <a:gd name="T32" fmla="*/ 26 w 97"/>
                  <a:gd name="T33" fmla="*/ 83 h 117"/>
                  <a:gd name="T34" fmla="*/ 28 w 97"/>
                  <a:gd name="T35" fmla="*/ 86 h 117"/>
                  <a:gd name="T36" fmla="*/ 32 w 97"/>
                  <a:gd name="T37" fmla="*/ 90 h 117"/>
                  <a:gd name="T38" fmla="*/ 36 w 97"/>
                  <a:gd name="T39" fmla="*/ 92 h 117"/>
                  <a:gd name="T40" fmla="*/ 64 w 97"/>
                  <a:gd name="T41" fmla="*/ 92 h 117"/>
                  <a:gd name="T42" fmla="*/ 68 w 97"/>
                  <a:gd name="T43" fmla="*/ 89 h 117"/>
                  <a:gd name="T44" fmla="*/ 72 w 97"/>
                  <a:gd name="T45" fmla="*/ 85 h 117"/>
                  <a:gd name="T46" fmla="*/ 72 w 97"/>
                  <a:gd name="T47" fmla="*/ 84 h 117"/>
                  <a:gd name="T48" fmla="*/ 94 w 97"/>
                  <a:gd name="T49" fmla="*/ 97 h 117"/>
                  <a:gd name="T50" fmla="*/ 84 w 97"/>
                  <a:gd name="T51" fmla="*/ 108 h 117"/>
                  <a:gd name="T52" fmla="*/ 71 w 97"/>
                  <a:gd name="T53" fmla="*/ 115 h 117"/>
                  <a:gd name="T54" fmla="*/ 36 w 97"/>
                  <a:gd name="T55" fmla="*/ 117 h 117"/>
                  <a:gd name="T56" fmla="*/ 17 w 97"/>
                  <a:gd name="T57" fmla="*/ 112 h 117"/>
                  <a:gd name="T58" fmla="*/ 13 w 97"/>
                  <a:gd name="T59" fmla="*/ 108 h 117"/>
                  <a:gd name="T60" fmla="*/ 8 w 97"/>
                  <a:gd name="T61" fmla="*/ 103 h 117"/>
                  <a:gd name="T62" fmla="*/ 5 w 97"/>
                  <a:gd name="T63" fmla="*/ 99 h 117"/>
                  <a:gd name="T64" fmla="*/ 0 w 97"/>
                  <a:gd name="T65" fmla="*/ 83 h 117"/>
                  <a:gd name="T66" fmla="*/ 1 w 97"/>
                  <a:gd name="T67" fmla="*/ 27 h 117"/>
                  <a:gd name="T68" fmla="*/ 6 w 97"/>
                  <a:gd name="T69" fmla="*/ 18 h 117"/>
                  <a:gd name="T70" fmla="*/ 10 w 97"/>
                  <a:gd name="T71" fmla="*/ 13 h 117"/>
                  <a:gd name="T72" fmla="*/ 15 w 97"/>
                  <a:gd name="T73" fmla="*/ 8 h 117"/>
                  <a:gd name="T74" fmla="*/ 26 w 97"/>
                  <a:gd name="T75" fmla="*/ 1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97" h="117">
                    <a:moveTo>
                      <a:pt x="36" y="26"/>
                    </a:moveTo>
                    <a:lnTo>
                      <a:pt x="35" y="26"/>
                    </a:lnTo>
                    <a:lnTo>
                      <a:pt x="32" y="28"/>
                    </a:lnTo>
                    <a:lnTo>
                      <a:pt x="30" y="30"/>
                    </a:lnTo>
                    <a:lnTo>
                      <a:pt x="28" y="32"/>
                    </a:lnTo>
                    <a:lnTo>
                      <a:pt x="26" y="34"/>
                    </a:lnTo>
                    <a:lnTo>
                      <a:pt x="26" y="35"/>
                    </a:lnTo>
                    <a:lnTo>
                      <a:pt x="26" y="36"/>
                    </a:lnTo>
                    <a:lnTo>
                      <a:pt x="26" y="48"/>
                    </a:lnTo>
                    <a:lnTo>
                      <a:pt x="71" y="48"/>
                    </a:lnTo>
                    <a:lnTo>
                      <a:pt x="71" y="36"/>
                    </a:lnTo>
                    <a:lnTo>
                      <a:pt x="71" y="35"/>
                    </a:lnTo>
                    <a:lnTo>
                      <a:pt x="71" y="34"/>
                    </a:lnTo>
                    <a:lnTo>
                      <a:pt x="69" y="32"/>
                    </a:lnTo>
                    <a:lnTo>
                      <a:pt x="67" y="30"/>
                    </a:lnTo>
                    <a:lnTo>
                      <a:pt x="64" y="28"/>
                    </a:lnTo>
                    <a:lnTo>
                      <a:pt x="62" y="26"/>
                    </a:lnTo>
                    <a:lnTo>
                      <a:pt x="60" y="26"/>
                    </a:lnTo>
                    <a:lnTo>
                      <a:pt x="36" y="26"/>
                    </a:lnTo>
                    <a:close/>
                    <a:moveTo>
                      <a:pt x="36" y="0"/>
                    </a:moveTo>
                    <a:lnTo>
                      <a:pt x="61" y="0"/>
                    </a:lnTo>
                    <a:lnTo>
                      <a:pt x="71" y="1"/>
                    </a:lnTo>
                    <a:lnTo>
                      <a:pt x="80" y="7"/>
                    </a:lnTo>
                    <a:lnTo>
                      <a:pt x="82" y="9"/>
                    </a:lnTo>
                    <a:lnTo>
                      <a:pt x="85" y="12"/>
                    </a:lnTo>
                    <a:lnTo>
                      <a:pt x="88" y="14"/>
                    </a:lnTo>
                    <a:lnTo>
                      <a:pt x="91" y="17"/>
                    </a:lnTo>
                    <a:lnTo>
                      <a:pt x="92" y="19"/>
                    </a:lnTo>
                    <a:lnTo>
                      <a:pt x="96" y="27"/>
                    </a:lnTo>
                    <a:lnTo>
                      <a:pt x="97" y="35"/>
                    </a:lnTo>
                    <a:lnTo>
                      <a:pt x="97" y="72"/>
                    </a:lnTo>
                    <a:lnTo>
                      <a:pt x="26" y="72"/>
                    </a:lnTo>
                    <a:lnTo>
                      <a:pt x="26" y="82"/>
                    </a:lnTo>
                    <a:lnTo>
                      <a:pt x="26" y="83"/>
                    </a:lnTo>
                    <a:lnTo>
                      <a:pt x="26" y="84"/>
                    </a:lnTo>
                    <a:lnTo>
                      <a:pt x="28" y="86"/>
                    </a:lnTo>
                    <a:lnTo>
                      <a:pt x="30" y="88"/>
                    </a:lnTo>
                    <a:lnTo>
                      <a:pt x="32" y="90"/>
                    </a:lnTo>
                    <a:lnTo>
                      <a:pt x="35" y="92"/>
                    </a:lnTo>
                    <a:lnTo>
                      <a:pt x="36" y="92"/>
                    </a:lnTo>
                    <a:lnTo>
                      <a:pt x="62" y="92"/>
                    </a:lnTo>
                    <a:lnTo>
                      <a:pt x="64" y="92"/>
                    </a:lnTo>
                    <a:lnTo>
                      <a:pt x="66" y="90"/>
                    </a:lnTo>
                    <a:lnTo>
                      <a:pt x="68" y="89"/>
                    </a:lnTo>
                    <a:lnTo>
                      <a:pt x="70" y="87"/>
                    </a:lnTo>
                    <a:lnTo>
                      <a:pt x="72" y="85"/>
                    </a:lnTo>
                    <a:lnTo>
                      <a:pt x="72" y="85"/>
                    </a:lnTo>
                    <a:lnTo>
                      <a:pt x="72" y="84"/>
                    </a:lnTo>
                    <a:lnTo>
                      <a:pt x="97" y="92"/>
                    </a:lnTo>
                    <a:lnTo>
                      <a:pt x="94" y="97"/>
                    </a:lnTo>
                    <a:lnTo>
                      <a:pt x="89" y="103"/>
                    </a:lnTo>
                    <a:lnTo>
                      <a:pt x="84" y="108"/>
                    </a:lnTo>
                    <a:lnTo>
                      <a:pt x="80" y="111"/>
                    </a:lnTo>
                    <a:lnTo>
                      <a:pt x="71" y="115"/>
                    </a:lnTo>
                    <a:lnTo>
                      <a:pt x="61" y="117"/>
                    </a:lnTo>
                    <a:lnTo>
                      <a:pt x="36" y="117"/>
                    </a:lnTo>
                    <a:lnTo>
                      <a:pt x="26" y="116"/>
                    </a:lnTo>
                    <a:lnTo>
                      <a:pt x="17" y="112"/>
                    </a:lnTo>
                    <a:lnTo>
                      <a:pt x="15" y="110"/>
                    </a:lnTo>
                    <a:lnTo>
                      <a:pt x="13" y="108"/>
                    </a:lnTo>
                    <a:lnTo>
                      <a:pt x="10" y="105"/>
                    </a:lnTo>
                    <a:lnTo>
                      <a:pt x="8" y="103"/>
                    </a:lnTo>
                    <a:lnTo>
                      <a:pt x="6" y="101"/>
                    </a:lnTo>
                    <a:lnTo>
                      <a:pt x="5" y="99"/>
                    </a:lnTo>
                    <a:lnTo>
                      <a:pt x="1" y="91"/>
                    </a:lnTo>
                    <a:lnTo>
                      <a:pt x="0" y="83"/>
                    </a:lnTo>
                    <a:lnTo>
                      <a:pt x="0" y="35"/>
                    </a:lnTo>
                    <a:lnTo>
                      <a:pt x="1" y="27"/>
                    </a:lnTo>
                    <a:lnTo>
                      <a:pt x="5" y="19"/>
                    </a:lnTo>
                    <a:lnTo>
                      <a:pt x="6" y="18"/>
                    </a:lnTo>
                    <a:lnTo>
                      <a:pt x="8" y="15"/>
                    </a:lnTo>
                    <a:lnTo>
                      <a:pt x="10" y="13"/>
                    </a:lnTo>
                    <a:lnTo>
                      <a:pt x="13" y="11"/>
                    </a:lnTo>
                    <a:lnTo>
                      <a:pt x="15" y="8"/>
                    </a:lnTo>
                    <a:lnTo>
                      <a:pt x="17" y="7"/>
                    </a:lnTo>
                    <a:lnTo>
                      <a:pt x="26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2" name="Freeform 41"/>
              <p:cNvSpPr>
                <a:spLocks/>
              </p:cNvSpPr>
              <p:nvPr userDrawn="1"/>
            </p:nvSpPr>
            <p:spPr bwMode="auto">
              <a:xfrm>
                <a:off x="931863" y="4465638"/>
                <a:ext cx="79375" cy="92075"/>
              </a:xfrm>
              <a:custGeom>
                <a:avLst/>
                <a:gdLst>
                  <a:gd name="T0" fmla="*/ 43 w 100"/>
                  <a:gd name="T1" fmla="*/ 0 h 116"/>
                  <a:gd name="T2" fmla="*/ 63 w 100"/>
                  <a:gd name="T3" fmla="*/ 0 h 116"/>
                  <a:gd name="T4" fmla="*/ 73 w 100"/>
                  <a:gd name="T5" fmla="*/ 1 h 116"/>
                  <a:gd name="T6" fmla="*/ 82 w 100"/>
                  <a:gd name="T7" fmla="*/ 7 h 116"/>
                  <a:gd name="T8" fmla="*/ 85 w 100"/>
                  <a:gd name="T9" fmla="*/ 9 h 116"/>
                  <a:gd name="T10" fmla="*/ 88 w 100"/>
                  <a:gd name="T11" fmla="*/ 12 h 116"/>
                  <a:gd name="T12" fmla="*/ 91 w 100"/>
                  <a:gd name="T13" fmla="*/ 14 h 116"/>
                  <a:gd name="T14" fmla="*/ 93 w 100"/>
                  <a:gd name="T15" fmla="*/ 17 h 116"/>
                  <a:gd name="T16" fmla="*/ 95 w 100"/>
                  <a:gd name="T17" fmla="*/ 19 h 116"/>
                  <a:gd name="T18" fmla="*/ 99 w 100"/>
                  <a:gd name="T19" fmla="*/ 27 h 116"/>
                  <a:gd name="T20" fmla="*/ 100 w 100"/>
                  <a:gd name="T21" fmla="*/ 35 h 116"/>
                  <a:gd name="T22" fmla="*/ 100 w 100"/>
                  <a:gd name="T23" fmla="*/ 116 h 116"/>
                  <a:gd name="T24" fmla="*/ 73 w 100"/>
                  <a:gd name="T25" fmla="*/ 116 h 116"/>
                  <a:gd name="T26" fmla="*/ 73 w 100"/>
                  <a:gd name="T27" fmla="*/ 36 h 116"/>
                  <a:gd name="T28" fmla="*/ 73 w 100"/>
                  <a:gd name="T29" fmla="*/ 35 h 116"/>
                  <a:gd name="T30" fmla="*/ 73 w 100"/>
                  <a:gd name="T31" fmla="*/ 34 h 116"/>
                  <a:gd name="T32" fmla="*/ 71 w 100"/>
                  <a:gd name="T33" fmla="*/ 31 h 116"/>
                  <a:gd name="T34" fmla="*/ 68 w 100"/>
                  <a:gd name="T35" fmla="*/ 28 h 116"/>
                  <a:gd name="T36" fmla="*/ 65 w 100"/>
                  <a:gd name="T37" fmla="*/ 26 h 116"/>
                  <a:gd name="T38" fmla="*/ 64 w 100"/>
                  <a:gd name="T39" fmla="*/ 26 h 116"/>
                  <a:gd name="T40" fmla="*/ 63 w 100"/>
                  <a:gd name="T41" fmla="*/ 26 h 116"/>
                  <a:gd name="T42" fmla="*/ 44 w 100"/>
                  <a:gd name="T43" fmla="*/ 26 h 116"/>
                  <a:gd name="T44" fmla="*/ 42 w 100"/>
                  <a:gd name="T45" fmla="*/ 26 h 116"/>
                  <a:gd name="T46" fmla="*/ 39 w 100"/>
                  <a:gd name="T47" fmla="*/ 28 h 116"/>
                  <a:gd name="T48" fmla="*/ 36 w 100"/>
                  <a:gd name="T49" fmla="*/ 30 h 116"/>
                  <a:gd name="T50" fmla="*/ 33 w 100"/>
                  <a:gd name="T51" fmla="*/ 32 h 116"/>
                  <a:gd name="T52" fmla="*/ 31 w 100"/>
                  <a:gd name="T53" fmla="*/ 35 h 116"/>
                  <a:gd name="T54" fmla="*/ 29 w 100"/>
                  <a:gd name="T55" fmla="*/ 37 h 116"/>
                  <a:gd name="T56" fmla="*/ 29 w 100"/>
                  <a:gd name="T57" fmla="*/ 116 h 116"/>
                  <a:gd name="T58" fmla="*/ 2 w 100"/>
                  <a:gd name="T59" fmla="*/ 116 h 116"/>
                  <a:gd name="T60" fmla="*/ 2 w 100"/>
                  <a:gd name="T61" fmla="*/ 26 h 116"/>
                  <a:gd name="T62" fmla="*/ 0 w 100"/>
                  <a:gd name="T63" fmla="*/ 1 h 116"/>
                  <a:gd name="T64" fmla="*/ 26 w 100"/>
                  <a:gd name="T65" fmla="*/ 1 h 116"/>
                  <a:gd name="T66" fmla="*/ 27 w 100"/>
                  <a:gd name="T67" fmla="*/ 8 h 116"/>
                  <a:gd name="T68" fmla="*/ 35 w 100"/>
                  <a:gd name="T69" fmla="*/ 2 h 116"/>
                  <a:gd name="T70" fmla="*/ 43 w 100"/>
                  <a:gd name="T71" fmla="*/ 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00" h="116">
                    <a:moveTo>
                      <a:pt x="43" y="0"/>
                    </a:moveTo>
                    <a:lnTo>
                      <a:pt x="63" y="0"/>
                    </a:lnTo>
                    <a:lnTo>
                      <a:pt x="73" y="1"/>
                    </a:lnTo>
                    <a:lnTo>
                      <a:pt x="82" y="7"/>
                    </a:lnTo>
                    <a:lnTo>
                      <a:pt x="85" y="9"/>
                    </a:lnTo>
                    <a:lnTo>
                      <a:pt x="88" y="12"/>
                    </a:lnTo>
                    <a:lnTo>
                      <a:pt x="91" y="14"/>
                    </a:lnTo>
                    <a:lnTo>
                      <a:pt x="93" y="17"/>
                    </a:lnTo>
                    <a:lnTo>
                      <a:pt x="95" y="19"/>
                    </a:lnTo>
                    <a:lnTo>
                      <a:pt x="99" y="27"/>
                    </a:lnTo>
                    <a:lnTo>
                      <a:pt x="100" y="35"/>
                    </a:lnTo>
                    <a:lnTo>
                      <a:pt x="100" y="116"/>
                    </a:lnTo>
                    <a:lnTo>
                      <a:pt x="73" y="116"/>
                    </a:lnTo>
                    <a:lnTo>
                      <a:pt x="73" y="36"/>
                    </a:lnTo>
                    <a:lnTo>
                      <a:pt x="73" y="35"/>
                    </a:lnTo>
                    <a:lnTo>
                      <a:pt x="73" y="34"/>
                    </a:lnTo>
                    <a:lnTo>
                      <a:pt x="71" y="31"/>
                    </a:lnTo>
                    <a:lnTo>
                      <a:pt x="68" y="28"/>
                    </a:lnTo>
                    <a:lnTo>
                      <a:pt x="65" y="26"/>
                    </a:lnTo>
                    <a:lnTo>
                      <a:pt x="64" y="26"/>
                    </a:lnTo>
                    <a:lnTo>
                      <a:pt x="63" y="26"/>
                    </a:lnTo>
                    <a:lnTo>
                      <a:pt x="44" y="26"/>
                    </a:lnTo>
                    <a:lnTo>
                      <a:pt x="42" y="26"/>
                    </a:lnTo>
                    <a:lnTo>
                      <a:pt x="39" y="28"/>
                    </a:lnTo>
                    <a:lnTo>
                      <a:pt x="36" y="30"/>
                    </a:lnTo>
                    <a:lnTo>
                      <a:pt x="33" y="32"/>
                    </a:lnTo>
                    <a:lnTo>
                      <a:pt x="31" y="35"/>
                    </a:lnTo>
                    <a:lnTo>
                      <a:pt x="29" y="37"/>
                    </a:lnTo>
                    <a:lnTo>
                      <a:pt x="29" y="116"/>
                    </a:lnTo>
                    <a:lnTo>
                      <a:pt x="2" y="116"/>
                    </a:lnTo>
                    <a:lnTo>
                      <a:pt x="2" y="26"/>
                    </a:lnTo>
                    <a:lnTo>
                      <a:pt x="0" y="1"/>
                    </a:lnTo>
                    <a:lnTo>
                      <a:pt x="26" y="1"/>
                    </a:lnTo>
                    <a:lnTo>
                      <a:pt x="27" y="8"/>
                    </a:lnTo>
                    <a:lnTo>
                      <a:pt x="35" y="2"/>
                    </a:lnTo>
                    <a:lnTo>
                      <a:pt x="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3" name="Freeform 42"/>
              <p:cNvSpPr>
                <a:spLocks noEditPoints="1"/>
              </p:cNvSpPr>
              <p:nvPr userDrawn="1"/>
            </p:nvSpPr>
            <p:spPr bwMode="auto">
              <a:xfrm>
                <a:off x="-984250" y="4667250"/>
                <a:ext cx="79375" cy="106363"/>
              </a:xfrm>
              <a:custGeom>
                <a:avLst/>
                <a:gdLst>
                  <a:gd name="T0" fmla="*/ 18 w 100"/>
                  <a:gd name="T1" fmla="*/ 18 h 135"/>
                  <a:gd name="T2" fmla="*/ 18 w 100"/>
                  <a:gd name="T3" fmla="*/ 62 h 135"/>
                  <a:gd name="T4" fmla="*/ 63 w 100"/>
                  <a:gd name="T5" fmla="*/ 62 h 135"/>
                  <a:gd name="T6" fmla="*/ 65 w 100"/>
                  <a:gd name="T7" fmla="*/ 61 h 135"/>
                  <a:gd name="T8" fmla="*/ 67 w 100"/>
                  <a:gd name="T9" fmla="*/ 60 h 135"/>
                  <a:gd name="T10" fmla="*/ 69 w 100"/>
                  <a:gd name="T11" fmla="*/ 58 h 135"/>
                  <a:gd name="T12" fmla="*/ 72 w 100"/>
                  <a:gd name="T13" fmla="*/ 56 h 135"/>
                  <a:gd name="T14" fmla="*/ 74 w 100"/>
                  <a:gd name="T15" fmla="*/ 54 h 135"/>
                  <a:gd name="T16" fmla="*/ 75 w 100"/>
                  <a:gd name="T17" fmla="*/ 52 h 135"/>
                  <a:gd name="T18" fmla="*/ 75 w 100"/>
                  <a:gd name="T19" fmla="*/ 52 h 135"/>
                  <a:gd name="T20" fmla="*/ 75 w 100"/>
                  <a:gd name="T21" fmla="*/ 51 h 135"/>
                  <a:gd name="T22" fmla="*/ 75 w 100"/>
                  <a:gd name="T23" fmla="*/ 50 h 135"/>
                  <a:gd name="T24" fmla="*/ 75 w 100"/>
                  <a:gd name="T25" fmla="*/ 31 h 135"/>
                  <a:gd name="T26" fmla="*/ 75 w 100"/>
                  <a:gd name="T27" fmla="*/ 30 h 135"/>
                  <a:gd name="T28" fmla="*/ 75 w 100"/>
                  <a:gd name="T29" fmla="*/ 29 h 135"/>
                  <a:gd name="T30" fmla="*/ 75 w 100"/>
                  <a:gd name="T31" fmla="*/ 28 h 135"/>
                  <a:gd name="T32" fmla="*/ 74 w 100"/>
                  <a:gd name="T33" fmla="*/ 27 h 135"/>
                  <a:gd name="T34" fmla="*/ 72 w 100"/>
                  <a:gd name="T35" fmla="*/ 25 h 135"/>
                  <a:gd name="T36" fmla="*/ 70 w 100"/>
                  <a:gd name="T37" fmla="*/ 22 h 135"/>
                  <a:gd name="T38" fmla="*/ 68 w 100"/>
                  <a:gd name="T39" fmla="*/ 20 h 135"/>
                  <a:gd name="T40" fmla="*/ 66 w 100"/>
                  <a:gd name="T41" fmla="*/ 19 h 135"/>
                  <a:gd name="T42" fmla="*/ 64 w 100"/>
                  <a:gd name="T43" fmla="*/ 18 h 135"/>
                  <a:gd name="T44" fmla="*/ 18 w 100"/>
                  <a:gd name="T45" fmla="*/ 18 h 135"/>
                  <a:gd name="T46" fmla="*/ 0 w 100"/>
                  <a:gd name="T47" fmla="*/ 0 h 135"/>
                  <a:gd name="T48" fmla="*/ 63 w 100"/>
                  <a:gd name="T49" fmla="*/ 0 h 135"/>
                  <a:gd name="T50" fmla="*/ 68 w 100"/>
                  <a:gd name="T51" fmla="*/ 0 h 135"/>
                  <a:gd name="T52" fmla="*/ 73 w 100"/>
                  <a:gd name="T53" fmla="*/ 2 h 135"/>
                  <a:gd name="T54" fmla="*/ 78 w 100"/>
                  <a:gd name="T55" fmla="*/ 5 h 135"/>
                  <a:gd name="T56" fmla="*/ 80 w 100"/>
                  <a:gd name="T57" fmla="*/ 6 h 135"/>
                  <a:gd name="T58" fmla="*/ 82 w 100"/>
                  <a:gd name="T59" fmla="*/ 8 h 135"/>
                  <a:gd name="T60" fmla="*/ 84 w 100"/>
                  <a:gd name="T61" fmla="*/ 10 h 135"/>
                  <a:gd name="T62" fmla="*/ 86 w 100"/>
                  <a:gd name="T63" fmla="*/ 13 h 135"/>
                  <a:gd name="T64" fmla="*/ 88 w 100"/>
                  <a:gd name="T65" fmla="*/ 15 h 135"/>
                  <a:gd name="T66" fmla="*/ 90 w 100"/>
                  <a:gd name="T67" fmla="*/ 16 h 135"/>
                  <a:gd name="T68" fmla="*/ 92 w 100"/>
                  <a:gd name="T69" fmla="*/ 21 h 135"/>
                  <a:gd name="T70" fmla="*/ 93 w 100"/>
                  <a:gd name="T71" fmla="*/ 26 h 135"/>
                  <a:gd name="T72" fmla="*/ 93 w 100"/>
                  <a:gd name="T73" fmla="*/ 30 h 135"/>
                  <a:gd name="T74" fmla="*/ 93 w 100"/>
                  <a:gd name="T75" fmla="*/ 50 h 135"/>
                  <a:gd name="T76" fmla="*/ 93 w 100"/>
                  <a:gd name="T77" fmla="*/ 55 h 135"/>
                  <a:gd name="T78" fmla="*/ 92 w 100"/>
                  <a:gd name="T79" fmla="*/ 59 h 135"/>
                  <a:gd name="T80" fmla="*/ 90 w 100"/>
                  <a:gd name="T81" fmla="*/ 63 h 135"/>
                  <a:gd name="T82" fmla="*/ 88 w 100"/>
                  <a:gd name="T83" fmla="*/ 64 h 135"/>
                  <a:gd name="T84" fmla="*/ 86 w 100"/>
                  <a:gd name="T85" fmla="*/ 67 h 135"/>
                  <a:gd name="T86" fmla="*/ 84 w 100"/>
                  <a:gd name="T87" fmla="*/ 69 h 135"/>
                  <a:gd name="T88" fmla="*/ 82 w 100"/>
                  <a:gd name="T89" fmla="*/ 71 h 135"/>
                  <a:gd name="T90" fmla="*/ 80 w 100"/>
                  <a:gd name="T91" fmla="*/ 73 h 135"/>
                  <a:gd name="T92" fmla="*/ 78 w 100"/>
                  <a:gd name="T93" fmla="*/ 75 h 135"/>
                  <a:gd name="T94" fmla="*/ 75 w 100"/>
                  <a:gd name="T95" fmla="*/ 76 h 135"/>
                  <a:gd name="T96" fmla="*/ 73 w 100"/>
                  <a:gd name="T97" fmla="*/ 77 h 135"/>
                  <a:gd name="T98" fmla="*/ 70 w 100"/>
                  <a:gd name="T99" fmla="*/ 78 h 135"/>
                  <a:gd name="T100" fmla="*/ 67 w 100"/>
                  <a:gd name="T101" fmla="*/ 79 h 135"/>
                  <a:gd name="T102" fmla="*/ 100 w 100"/>
                  <a:gd name="T103" fmla="*/ 135 h 135"/>
                  <a:gd name="T104" fmla="*/ 80 w 100"/>
                  <a:gd name="T105" fmla="*/ 135 h 135"/>
                  <a:gd name="T106" fmla="*/ 48 w 100"/>
                  <a:gd name="T107" fmla="*/ 79 h 135"/>
                  <a:gd name="T108" fmla="*/ 18 w 100"/>
                  <a:gd name="T109" fmla="*/ 79 h 135"/>
                  <a:gd name="T110" fmla="*/ 18 w 100"/>
                  <a:gd name="T111" fmla="*/ 135 h 135"/>
                  <a:gd name="T112" fmla="*/ 0 w 100"/>
                  <a:gd name="T113" fmla="*/ 135 h 135"/>
                  <a:gd name="T114" fmla="*/ 0 w 100"/>
                  <a:gd name="T115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00" h="135">
                    <a:moveTo>
                      <a:pt x="18" y="18"/>
                    </a:moveTo>
                    <a:lnTo>
                      <a:pt x="18" y="62"/>
                    </a:lnTo>
                    <a:lnTo>
                      <a:pt x="63" y="62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9" y="58"/>
                    </a:lnTo>
                    <a:lnTo>
                      <a:pt x="72" y="56"/>
                    </a:lnTo>
                    <a:lnTo>
                      <a:pt x="74" y="54"/>
                    </a:lnTo>
                    <a:lnTo>
                      <a:pt x="75" y="52"/>
                    </a:lnTo>
                    <a:lnTo>
                      <a:pt x="75" y="52"/>
                    </a:lnTo>
                    <a:lnTo>
                      <a:pt x="75" y="51"/>
                    </a:lnTo>
                    <a:lnTo>
                      <a:pt x="75" y="50"/>
                    </a:lnTo>
                    <a:lnTo>
                      <a:pt x="75" y="31"/>
                    </a:lnTo>
                    <a:lnTo>
                      <a:pt x="75" y="30"/>
                    </a:lnTo>
                    <a:lnTo>
                      <a:pt x="75" y="29"/>
                    </a:lnTo>
                    <a:lnTo>
                      <a:pt x="75" y="28"/>
                    </a:lnTo>
                    <a:lnTo>
                      <a:pt x="74" y="27"/>
                    </a:lnTo>
                    <a:lnTo>
                      <a:pt x="72" y="25"/>
                    </a:lnTo>
                    <a:lnTo>
                      <a:pt x="70" y="22"/>
                    </a:lnTo>
                    <a:lnTo>
                      <a:pt x="68" y="20"/>
                    </a:lnTo>
                    <a:lnTo>
                      <a:pt x="66" y="19"/>
                    </a:lnTo>
                    <a:lnTo>
                      <a:pt x="64" y="18"/>
                    </a:lnTo>
                    <a:lnTo>
                      <a:pt x="18" y="18"/>
                    </a:lnTo>
                    <a:close/>
                    <a:moveTo>
                      <a:pt x="0" y="0"/>
                    </a:moveTo>
                    <a:lnTo>
                      <a:pt x="63" y="0"/>
                    </a:lnTo>
                    <a:lnTo>
                      <a:pt x="68" y="0"/>
                    </a:lnTo>
                    <a:lnTo>
                      <a:pt x="73" y="2"/>
                    </a:lnTo>
                    <a:lnTo>
                      <a:pt x="78" y="5"/>
                    </a:lnTo>
                    <a:lnTo>
                      <a:pt x="80" y="6"/>
                    </a:lnTo>
                    <a:lnTo>
                      <a:pt x="82" y="8"/>
                    </a:lnTo>
                    <a:lnTo>
                      <a:pt x="84" y="10"/>
                    </a:lnTo>
                    <a:lnTo>
                      <a:pt x="86" y="13"/>
                    </a:lnTo>
                    <a:lnTo>
                      <a:pt x="88" y="15"/>
                    </a:lnTo>
                    <a:lnTo>
                      <a:pt x="90" y="16"/>
                    </a:lnTo>
                    <a:lnTo>
                      <a:pt x="92" y="21"/>
                    </a:lnTo>
                    <a:lnTo>
                      <a:pt x="93" y="26"/>
                    </a:lnTo>
                    <a:lnTo>
                      <a:pt x="93" y="30"/>
                    </a:lnTo>
                    <a:lnTo>
                      <a:pt x="93" y="50"/>
                    </a:lnTo>
                    <a:lnTo>
                      <a:pt x="93" y="55"/>
                    </a:lnTo>
                    <a:lnTo>
                      <a:pt x="92" y="59"/>
                    </a:lnTo>
                    <a:lnTo>
                      <a:pt x="90" y="63"/>
                    </a:lnTo>
                    <a:lnTo>
                      <a:pt x="88" y="64"/>
                    </a:lnTo>
                    <a:lnTo>
                      <a:pt x="86" y="67"/>
                    </a:lnTo>
                    <a:lnTo>
                      <a:pt x="84" y="69"/>
                    </a:lnTo>
                    <a:lnTo>
                      <a:pt x="82" y="71"/>
                    </a:lnTo>
                    <a:lnTo>
                      <a:pt x="80" y="73"/>
                    </a:lnTo>
                    <a:lnTo>
                      <a:pt x="78" y="75"/>
                    </a:lnTo>
                    <a:lnTo>
                      <a:pt x="75" y="76"/>
                    </a:lnTo>
                    <a:lnTo>
                      <a:pt x="73" y="77"/>
                    </a:lnTo>
                    <a:lnTo>
                      <a:pt x="70" y="78"/>
                    </a:lnTo>
                    <a:lnTo>
                      <a:pt x="67" y="79"/>
                    </a:lnTo>
                    <a:lnTo>
                      <a:pt x="100" y="135"/>
                    </a:lnTo>
                    <a:lnTo>
                      <a:pt x="80" y="135"/>
                    </a:lnTo>
                    <a:lnTo>
                      <a:pt x="48" y="79"/>
                    </a:lnTo>
                    <a:lnTo>
                      <a:pt x="18" y="79"/>
                    </a:lnTo>
                    <a:lnTo>
                      <a:pt x="18" y="135"/>
                    </a:lnTo>
                    <a:lnTo>
                      <a:pt x="0" y="13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4" name="Freeform 43"/>
              <p:cNvSpPr>
                <a:spLocks noEditPoints="1"/>
              </p:cNvSpPr>
              <p:nvPr userDrawn="1"/>
            </p:nvSpPr>
            <p:spPr bwMode="auto">
              <a:xfrm>
                <a:off x="-885825" y="4695825"/>
                <a:ext cx="65088" cy="77788"/>
              </a:xfrm>
              <a:custGeom>
                <a:avLst/>
                <a:gdLst>
                  <a:gd name="T0" fmla="*/ 28 w 84"/>
                  <a:gd name="T1" fmla="*/ 17 h 98"/>
                  <a:gd name="T2" fmla="*/ 22 w 84"/>
                  <a:gd name="T3" fmla="*/ 21 h 98"/>
                  <a:gd name="T4" fmla="*/ 18 w 84"/>
                  <a:gd name="T5" fmla="*/ 25 h 98"/>
                  <a:gd name="T6" fmla="*/ 18 w 84"/>
                  <a:gd name="T7" fmla="*/ 28 h 98"/>
                  <a:gd name="T8" fmla="*/ 66 w 84"/>
                  <a:gd name="T9" fmla="*/ 40 h 98"/>
                  <a:gd name="T10" fmla="*/ 66 w 84"/>
                  <a:gd name="T11" fmla="*/ 27 h 98"/>
                  <a:gd name="T12" fmla="*/ 66 w 84"/>
                  <a:gd name="T13" fmla="*/ 25 h 98"/>
                  <a:gd name="T14" fmla="*/ 61 w 84"/>
                  <a:gd name="T15" fmla="*/ 20 h 98"/>
                  <a:gd name="T16" fmla="*/ 56 w 84"/>
                  <a:gd name="T17" fmla="*/ 16 h 98"/>
                  <a:gd name="T18" fmla="*/ 52 w 84"/>
                  <a:gd name="T19" fmla="*/ 16 h 98"/>
                  <a:gd name="T20" fmla="*/ 30 w 84"/>
                  <a:gd name="T21" fmla="*/ 0 h 98"/>
                  <a:gd name="T22" fmla="*/ 58 w 84"/>
                  <a:gd name="T23" fmla="*/ 0 h 98"/>
                  <a:gd name="T24" fmla="*/ 66 w 84"/>
                  <a:gd name="T25" fmla="*/ 2 h 98"/>
                  <a:gd name="T26" fmla="*/ 71 w 84"/>
                  <a:gd name="T27" fmla="*/ 6 h 98"/>
                  <a:gd name="T28" fmla="*/ 76 w 84"/>
                  <a:gd name="T29" fmla="*/ 11 h 98"/>
                  <a:gd name="T30" fmla="*/ 80 w 84"/>
                  <a:gd name="T31" fmla="*/ 15 h 98"/>
                  <a:gd name="T32" fmla="*/ 83 w 84"/>
                  <a:gd name="T33" fmla="*/ 23 h 98"/>
                  <a:gd name="T34" fmla="*/ 83 w 84"/>
                  <a:gd name="T35" fmla="*/ 56 h 98"/>
                  <a:gd name="T36" fmla="*/ 18 w 84"/>
                  <a:gd name="T37" fmla="*/ 70 h 98"/>
                  <a:gd name="T38" fmla="*/ 18 w 84"/>
                  <a:gd name="T39" fmla="*/ 72 h 98"/>
                  <a:gd name="T40" fmla="*/ 22 w 84"/>
                  <a:gd name="T41" fmla="*/ 77 h 98"/>
                  <a:gd name="T42" fmla="*/ 28 w 84"/>
                  <a:gd name="T43" fmla="*/ 81 h 98"/>
                  <a:gd name="T44" fmla="*/ 54 w 84"/>
                  <a:gd name="T45" fmla="*/ 82 h 98"/>
                  <a:gd name="T46" fmla="*/ 57 w 84"/>
                  <a:gd name="T47" fmla="*/ 81 h 98"/>
                  <a:gd name="T48" fmla="*/ 62 w 84"/>
                  <a:gd name="T49" fmla="*/ 77 h 98"/>
                  <a:gd name="T50" fmla="*/ 66 w 84"/>
                  <a:gd name="T51" fmla="*/ 72 h 98"/>
                  <a:gd name="T52" fmla="*/ 84 w 84"/>
                  <a:gd name="T53" fmla="*/ 75 h 98"/>
                  <a:gd name="T54" fmla="*/ 69 w 84"/>
                  <a:gd name="T55" fmla="*/ 94 h 98"/>
                  <a:gd name="T56" fmla="*/ 62 w 84"/>
                  <a:gd name="T57" fmla="*/ 97 h 98"/>
                  <a:gd name="T58" fmla="*/ 53 w 84"/>
                  <a:gd name="T59" fmla="*/ 98 h 98"/>
                  <a:gd name="T60" fmla="*/ 26 w 84"/>
                  <a:gd name="T61" fmla="*/ 98 h 98"/>
                  <a:gd name="T62" fmla="*/ 18 w 84"/>
                  <a:gd name="T63" fmla="*/ 95 h 98"/>
                  <a:gd name="T64" fmla="*/ 13 w 84"/>
                  <a:gd name="T65" fmla="*/ 92 h 98"/>
                  <a:gd name="T66" fmla="*/ 8 w 84"/>
                  <a:gd name="T67" fmla="*/ 87 h 98"/>
                  <a:gd name="T68" fmla="*/ 4 w 84"/>
                  <a:gd name="T69" fmla="*/ 83 h 98"/>
                  <a:gd name="T70" fmla="*/ 1 w 84"/>
                  <a:gd name="T71" fmla="*/ 75 h 98"/>
                  <a:gd name="T72" fmla="*/ 0 w 84"/>
                  <a:gd name="T73" fmla="*/ 27 h 98"/>
                  <a:gd name="T74" fmla="*/ 2 w 84"/>
                  <a:gd name="T75" fmla="*/ 19 h 98"/>
                  <a:gd name="T76" fmla="*/ 6 w 84"/>
                  <a:gd name="T77" fmla="*/ 13 h 98"/>
                  <a:gd name="T78" fmla="*/ 10 w 84"/>
                  <a:gd name="T79" fmla="*/ 8 h 98"/>
                  <a:gd name="T80" fmla="*/ 15 w 84"/>
                  <a:gd name="T81" fmla="*/ 4 h 98"/>
                  <a:gd name="T82" fmla="*/ 22 w 84"/>
                  <a:gd name="T83" fmla="*/ 1 h 98"/>
                  <a:gd name="T84" fmla="*/ 30 w 84"/>
                  <a:gd name="T85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84" h="98">
                    <a:moveTo>
                      <a:pt x="30" y="16"/>
                    </a:moveTo>
                    <a:lnTo>
                      <a:pt x="28" y="17"/>
                    </a:lnTo>
                    <a:lnTo>
                      <a:pt x="25" y="18"/>
                    </a:lnTo>
                    <a:lnTo>
                      <a:pt x="22" y="21"/>
                    </a:lnTo>
                    <a:lnTo>
                      <a:pt x="20" y="23"/>
                    </a:lnTo>
                    <a:lnTo>
                      <a:pt x="18" y="25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40"/>
                    </a:lnTo>
                    <a:lnTo>
                      <a:pt x="66" y="40"/>
                    </a:lnTo>
                    <a:lnTo>
                      <a:pt x="66" y="28"/>
                    </a:lnTo>
                    <a:lnTo>
                      <a:pt x="66" y="27"/>
                    </a:lnTo>
                    <a:lnTo>
                      <a:pt x="66" y="26"/>
                    </a:lnTo>
                    <a:lnTo>
                      <a:pt x="66" y="25"/>
                    </a:lnTo>
                    <a:lnTo>
                      <a:pt x="64" y="23"/>
                    </a:lnTo>
                    <a:lnTo>
                      <a:pt x="61" y="20"/>
                    </a:lnTo>
                    <a:lnTo>
                      <a:pt x="59" y="18"/>
                    </a:lnTo>
                    <a:lnTo>
                      <a:pt x="56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0" y="16"/>
                    </a:lnTo>
                    <a:close/>
                    <a:moveTo>
                      <a:pt x="30" y="0"/>
                    </a:moveTo>
                    <a:lnTo>
                      <a:pt x="53" y="0"/>
                    </a:lnTo>
                    <a:lnTo>
                      <a:pt x="58" y="0"/>
                    </a:lnTo>
                    <a:lnTo>
                      <a:pt x="62" y="1"/>
                    </a:lnTo>
                    <a:lnTo>
                      <a:pt x="66" y="2"/>
                    </a:lnTo>
                    <a:lnTo>
                      <a:pt x="69" y="4"/>
                    </a:lnTo>
                    <a:lnTo>
                      <a:pt x="71" y="6"/>
                    </a:lnTo>
                    <a:lnTo>
                      <a:pt x="74" y="8"/>
                    </a:lnTo>
                    <a:lnTo>
                      <a:pt x="76" y="11"/>
                    </a:lnTo>
                    <a:lnTo>
                      <a:pt x="78" y="13"/>
                    </a:lnTo>
                    <a:lnTo>
                      <a:pt x="80" y="15"/>
                    </a:lnTo>
                    <a:lnTo>
                      <a:pt x="82" y="19"/>
                    </a:lnTo>
                    <a:lnTo>
                      <a:pt x="83" y="23"/>
                    </a:lnTo>
                    <a:lnTo>
                      <a:pt x="83" y="27"/>
                    </a:lnTo>
                    <a:lnTo>
                      <a:pt x="83" y="56"/>
                    </a:lnTo>
                    <a:lnTo>
                      <a:pt x="18" y="56"/>
                    </a:lnTo>
                    <a:lnTo>
                      <a:pt x="18" y="70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20" y="74"/>
                    </a:lnTo>
                    <a:lnTo>
                      <a:pt x="22" y="77"/>
                    </a:lnTo>
                    <a:lnTo>
                      <a:pt x="25" y="79"/>
                    </a:lnTo>
                    <a:lnTo>
                      <a:pt x="28" y="81"/>
                    </a:lnTo>
                    <a:lnTo>
                      <a:pt x="30" y="82"/>
                    </a:lnTo>
                    <a:lnTo>
                      <a:pt x="54" y="82"/>
                    </a:lnTo>
                    <a:lnTo>
                      <a:pt x="56" y="81"/>
                    </a:lnTo>
                    <a:lnTo>
                      <a:pt x="57" y="81"/>
                    </a:lnTo>
                    <a:lnTo>
                      <a:pt x="60" y="79"/>
                    </a:lnTo>
                    <a:lnTo>
                      <a:pt x="62" y="77"/>
                    </a:lnTo>
                    <a:lnTo>
                      <a:pt x="65" y="74"/>
                    </a:lnTo>
                    <a:lnTo>
                      <a:pt x="66" y="72"/>
                    </a:lnTo>
                    <a:lnTo>
                      <a:pt x="68" y="70"/>
                    </a:lnTo>
                    <a:lnTo>
                      <a:pt x="84" y="75"/>
                    </a:lnTo>
                    <a:lnTo>
                      <a:pt x="78" y="85"/>
                    </a:lnTo>
                    <a:lnTo>
                      <a:pt x="69" y="94"/>
                    </a:lnTo>
                    <a:lnTo>
                      <a:pt x="66" y="95"/>
                    </a:lnTo>
                    <a:lnTo>
                      <a:pt x="62" y="97"/>
                    </a:lnTo>
                    <a:lnTo>
                      <a:pt x="58" y="98"/>
                    </a:lnTo>
                    <a:lnTo>
                      <a:pt x="53" y="98"/>
                    </a:lnTo>
                    <a:lnTo>
                      <a:pt x="30" y="98"/>
                    </a:lnTo>
                    <a:lnTo>
                      <a:pt x="26" y="98"/>
                    </a:lnTo>
                    <a:lnTo>
                      <a:pt x="22" y="97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3" y="92"/>
                    </a:lnTo>
                    <a:lnTo>
                      <a:pt x="10" y="89"/>
                    </a:lnTo>
                    <a:lnTo>
                      <a:pt x="8" y="87"/>
                    </a:lnTo>
                    <a:lnTo>
                      <a:pt x="6" y="85"/>
                    </a:lnTo>
                    <a:lnTo>
                      <a:pt x="4" y="83"/>
                    </a:lnTo>
                    <a:lnTo>
                      <a:pt x="2" y="79"/>
                    </a:lnTo>
                    <a:lnTo>
                      <a:pt x="1" y="75"/>
                    </a:lnTo>
                    <a:lnTo>
                      <a:pt x="0" y="70"/>
                    </a:lnTo>
                    <a:lnTo>
                      <a:pt x="0" y="27"/>
                    </a:lnTo>
                    <a:lnTo>
                      <a:pt x="1" y="23"/>
                    </a:lnTo>
                    <a:lnTo>
                      <a:pt x="2" y="19"/>
                    </a:lnTo>
                    <a:lnTo>
                      <a:pt x="4" y="15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10" y="8"/>
                    </a:lnTo>
                    <a:lnTo>
                      <a:pt x="13" y="6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1"/>
                    </a:lnTo>
                    <a:lnTo>
                      <a:pt x="26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5" name="Freeform 44"/>
              <p:cNvSpPr>
                <a:spLocks/>
              </p:cNvSpPr>
              <p:nvPr userDrawn="1"/>
            </p:nvSpPr>
            <p:spPr bwMode="auto">
              <a:xfrm>
                <a:off x="-795338" y="4697413"/>
                <a:ext cx="65088" cy="76200"/>
              </a:xfrm>
              <a:custGeom>
                <a:avLst/>
                <a:gdLst>
                  <a:gd name="T0" fmla="*/ 0 w 82"/>
                  <a:gd name="T1" fmla="*/ 0 h 97"/>
                  <a:gd name="T2" fmla="*/ 17 w 82"/>
                  <a:gd name="T3" fmla="*/ 0 h 97"/>
                  <a:gd name="T4" fmla="*/ 17 w 82"/>
                  <a:gd name="T5" fmla="*/ 68 h 97"/>
                  <a:gd name="T6" fmla="*/ 17 w 82"/>
                  <a:gd name="T7" fmla="*/ 69 h 97"/>
                  <a:gd name="T8" fmla="*/ 17 w 82"/>
                  <a:gd name="T9" fmla="*/ 70 h 97"/>
                  <a:gd name="T10" fmla="*/ 18 w 82"/>
                  <a:gd name="T11" fmla="*/ 71 h 97"/>
                  <a:gd name="T12" fmla="*/ 19 w 82"/>
                  <a:gd name="T13" fmla="*/ 73 h 97"/>
                  <a:gd name="T14" fmla="*/ 22 w 82"/>
                  <a:gd name="T15" fmla="*/ 76 h 97"/>
                  <a:gd name="T16" fmla="*/ 25 w 82"/>
                  <a:gd name="T17" fmla="*/ 78 h 97"/>
                  <a:gd name="T18" fmla="*/ 27 w 82"/>
                  <a:gd name="T19" fmla="*/ 80 h 97"/>
                  <a:gd name="T20" fmla="*/ 28 w 82"/>
                  <a:gd name="T21" fmla="*/ 80 h 97"/>
                  <a:gd name="T22" fmla="*/ 30 w 82"/>
                  <a:gd name="T23" fmla="*/ 80 h 97"/>
                  <a:gd name="T24" fmla="*/ 46 w 82"/>
                  <a:gd name="T25" fmla="*/ 80 h 97"/>
                  <a:gd name="T26" fmla="*/ 50 w 82"/>
                  <a:gd name="T27" fmla="*/ 79 h 97"/>
                  <a:gd name="T28" fmla="*/ 55 w 82"/>
                  <a:gd name="T29" fmla="*/ 76 h 97"/>
                  <a:gd name="T30" fmla="*/ 60 w 82"/>
                  <a:gd name="T31" fmla="*/ 72 h 97"/>
                  <a:gd name="T32" fmla="*/ 63 w 82"/>
                  <a:gd name="T33" fmla="*/ 69 h 97"/>
                  <a:gd name="T34" fmla="*/ 63 w 82"/>
                  <a:gd name="T35" fmla="*/ 0 h 97"/>
                  <a:gd name="T36" fmla="*/ 80 w 82"/>
                  <a:gd name="T37" fmla="*/ 0 h 97"/>
                  <a:gd name="T38" fmla="*/ 80 w 82"/>
                  <a:gd name="T39" fmla="*/ 78 h 97"/>
                  <a:gd name="T40" fmla="*/ 82 w 82"/>
                  <a:gd name="T41" fmla="*/ 96 h 97"/>
                  <a:gd name="T42" fmla="*/ 65 w 82"/>
                  <a:gd name="T43" fmla="*/ 96 h 97"/>
                  <a:gd name="T44" fmla="*/ 64 w 82"/>
                  <a:gd name="T45" fmla="*/ 88 h 97"/>
                  <a:gd name="T46" fmla="*/ 56 w 82"/>
                  <a:gd name="T47" fmla="*/ 94 h 97"/>
                  <a:gd name="T48" fmla="*/ 46 w 82"/>
                  <a:gd name="T49" fmla="*/ 97 h 97"/>
                  <a:gd name="T50" fmla="*/ 30 w 82"/>
                  <a:gd name="T51" fmla="*/ 97 h 97"/>
                  <a:gd name="T52" fmla="*/ 26 w 82"/>
                  <a:gd name="T53" fmla="*/ 96 h 97"/>
                  <a:gd name="T54" fmla="*/ 21 w 82"/>
                  <a:gd name="T55" fmla="*/ 96 h 97"/>
                  <a:gd name="T56" fmla="*/ 18 w 82"/>
                  <a:gd name="T57" fmla="*/ 94 h 97"/>
                  <a:gd name="T58" fmla="*/ 14 w 82"/>
                  <a:gd name="T59" fmla="*/ 92 h 97"/>
                  <a:gd name="T60" fmla="*/ 12 w 82"/>
                  <a:gd name="T61" fmla="*/ 90 h 97"/>
                  <a:gd name="T62" fmla="*/ 10 w 82"/>
                  <a:gd name="T63" fmla="*/ 88 h 97"/>
                  <a:gd name="T64" fmla="*/ 7 w 82"/>
                  <a:gd name="T65" fmla="*/ 86 h 97"/>
                  <a:gd name="T66" fmla="*/ 5 w 82"/>
                  <a:gd name="T67" fmla="*/ 83 h 97"/>
                  <a:gd name="T68" fmla="*/ 4 w 82"/>
                  <a:gd name="T69" fmla="*/ 82 h 97"/>
                  <a:gd name="T70" fmla="*/ 1 w 82"/>
                  <a:gd name="T71" fmla="*/ 78 h 97"/>
                  <a:gd name="T72" fmla="*/ 0 w 82"/>
                  <a:gd name="T73" fmla="*/ 73 h 97"/>
                  <a:gd name="T74" fmla="*/ 0 w 82"/>
                  <a:gd name="T75" fmla="*/ 69 h 97"/>
                  <a:gd name="T76" fmla="*/ 0 w 82"/>
                  <a:gd name="T7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97">
                    <a:moveTo>
                      <a:pt x="0" y="0"/>
                    </a:moveTo>
                    <a:lnTo>
                      <a:pt x="17" y="0"/>
                    </a:lnTo>
                    <a:lnTo>
                      <a:pt x="17" y="68"/>
                    </a:lnTo>
                    <a:lnTo>
                      <a:pt x="17" y="69"/>
                    </a:lnTo>
                    <a:lnTo>
                      <a:pt x="17" y="70"/>
                    </a:lnTo>
                    <a:lnTo>
                      <a:pt x="18" y="71"/>
                    </a:lnTo>
                    <a:lnTo>
                      <a:pt x="19" y="73"/>
                    </a:lnTo>
                    <a:lnTo>
                      <a:pt x="22" y="76"/>
                    </a:lnTo>
                    <a:lnTo>
                      <a:pt x="25" y="78"/>
                    </a:lnTo>
                    <a:lnTo>
                      <a:pt x="27" y="80"/>
                    </a:lnTo>
                    <a:lnTo>
                      <a:pt x="28" y="80"/>
                    </a:lnTo>
                    <a:lnTo>
                      <a:pt x="30" y="80"/>
                    </a:lnTo>
                    <a:lnTo>
                      <a:pt x="46" y="80"/>
                    </a:lnTo>
                    <a:lnTo>
                      <a:pt x="50" y="79"/>
                    </a:lnTo>
                    <a:lnTo>
                      <a:pt x="55" y="76"/>
                    </a:lnTo>
                    <a:lnTo>
                      <a:pt x="60" y="72"/>
                    </a:lnTo>
                    <a:lnTo>
                      <a:pt x="63" y="69"/>
                    </a:lnTo>
                    <a:lnTo>
                      <a:pt x="63" y="0"/>
                    </a:lnTo>
                    <a:lnTo>
                      <a:pt x="80" y="0"/>
                    </a:lnTo>
                    <a:lnTo>
                      <a:pt x="80" y="78"/>
                    </a:lnTo>
                    <a:lnTo>
                      <a:pt x="82" y="96"/>
                    </a:lnTo>
                    <a:lnTo>
                      <a:pt x="65" y="96"/>
                    </a:lnTo>
                    <a:lnTo>
                      <a:pt x="64" y="88"/>
                    </a:lnTo>
                    <a:lnTo>
                      <a:pt x="56" y="94"/>
                    </a:lnTo>
                    <a:lnTo>
                      <a:pt x="46" y="97"/>
                    </a:lnTo>
                    <a:lnTo>
                      <a:pt x="30" y="97"/>
                    </a:lnTo>
                    <a:lnTo>
                      <a:pt x="26" y="96"/>
                    </a:lnTo>
                    <a:lnTo>
                      <a:pt x="21" y="96"/>
                    </a:lnTo>
                    <a:lnTo>
                      <a:pt x="18" y="94"/>
                    </a:lnTo>
                    <a:lnTo>
                      <a:pt x="14" y="92"/>
                    </a:lnTo>
                    <a:lnTo>
                      <a:pt x="12" y="90"/>
                    </a:lnTo>
                    <a:lnTo>
                      <a:pt x="10" y="88"/>
                    </a:lnTo>
                    <a:lnTo>
                      <a:pt x="7" y="86"/>
                    </a:lnTo>
                    <a:lnTo>
                      <a:pt x="5" y="83"/>
                    </a:lnTo>
                    <a:lnTo>
                      <a:pt x="4" y="82"/>
                    </a:lnTo>
                    <a:lnTo>
                      <a:pt x="1" y="78"/>
                    </a:lnTo>
                    <a:lnTo>
                      <a:pt x="0" y="73"/>
                    </a:lnTo>
                    <a:lnTo>
                      <a:pt x="0" y="6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6" name="Freeform 45"/>
              <p:cNvSpPr>
                <a:spLocks/>
              </p:cNvSpPr>
              <p:nvPr userDrawn="1"/>
            </p:nvSpPr>
            <p:spPr bwMode="auto">
              <a:xfrm>
                <a:off x="-711200" y="4667250"/>
                <a:ext cx="49213" cy="106363"/>
              </a:xfrm>
              <a:custGeom>
                <a:avLst/>
                <a:gdLst>
                  <a:gd name="T0" fmla="*/ 16 w 62"/>
                  <a:gd name="T1" fmla="*/ 0 h 135"/>
                  <a:gd name="T2" fmla="*/ 33 w 62"/>
                  <a:gd name="T3" fmla="*/ 0 h 135"/>
                  <a:gd name="T4" fmla="*/ 33 w 62"/>
                  <a:gd name="T5" fmla="*/ 39 h 135"/>
                  <a:gd name="T6" fmla="*/ 62 w 62"/>
                  <a:gd name="T7" fmla="*/ 39 h 135"/>
                  <a:gd name="T8" fmla="*/ 62 w 62"/>
                  <a:gd name="T9" fmla="*/ 55 h 135"/>
                  <a:gd name="T10" fmla="*/ 33 w 62"/>
                  <a:gd name="T11" fmla="*/ 55 h 135"/>
                  <a:gd name="T12" fmla="*/ 33 w 62"/>
                  <a:gd name="T13" fmla="*/ 106 h 135"/>
                  <a:gd name="T14" fmla="*/ 33 w 62"/>
                  <a:gd name="T15" fmla="*/ 108 h 135"/>
                  <a:gd name="T16" fmla="*/ 33 w 62"/>
                  <a:gd name="T17" fmla="*/ 109 h 135"/>
                  <a:gd name="T18" fmla="*/ 35 w 62"/>
                  <a:gd name="T19" fmla="*/ 111 h 135"/>
                  <a:gd name="T20" fmla="*/ 37 w 62"/>
                  <a:gd name="T21" fmla="*/ 114 h 135"/>
                  <a:gd name="T22" fmla="*/ 40 w 62"/>
                  <a:gd name="T23" fmla="*/ 116 h 135"/>
                  <a:gd name="T24" fmla="*/ 42 w 62"/>
                  <a:gd name="T25" fmla="*/ 118 h 135"/>
                  <a:gd name="T26" fmla="*/ 44 w 62"/>
                  <a:gd name="T27" fmla="*/ 118 h 135"/>
                  <a:gd name="T28" fmla="*/ 45 w 62"/>
                  <a:gd name="T29" fmla="*/ 119 h 135"/>
                  <a:gd name="T30" fmla="*/ 62 w 62"/>
                  <a:gd name="T31" fmla="*/ 119 h 135"/>
                  <a:gd name="T32" fmla="*/ 62 w 62"/>
                  <a:gd name="T33" fmla="*/ 135 h 135"/>
                  <a:gd name="T34" fmla="*/ 45 w 62"/>
                  <a:gd name="T35" fmla="*/ 135 h 135"/>
                  <a:gd name="T36" fmla="*/ 41 w 62"/>
                  <a:gd name="T37" fmla="*/ 135 h 135"/>
                  <a:gd name="T38" fmla="*/ 37 w 62"/>
                  <a:gd name="T39" fmla="*/ 134 h 135"/>
                  <a:gd name="T40" fmla="*/ 33 w 62"/>
                  <a:gd name="T41" fmla="*/ 132 h 135"/>
                  <a:gd name="T42" fmla="*/ 30 w 62"/>
                  <a:gd name="T43" fmla="*/ 130 h 135"/>
                  <a:gd name="T44" fmla="*/ 28 w 62"/>
                  <a:gd name="T45" fmla="*/ 129 h 135"/>
                  <a:gd name="T46" fmla="*/ 25 w 62"/>
                  <a:gd name="T47" fmla="*/ 126 h 135"/>
                  <a:gd name="T48" fmla="*/ 23 w 62"/>
                  <a:gd name="T49" fmla="*/ 124 h 135"/>
                  <a:gd name="T50" fmla="*/ 21 w 62"/>
                  <a:gd name="T51" fmla="*/ 121 h 135"/>
                  <a:gd name="T52" fmla="*/ 19 w 62"/>
                  <a:gd name="T53" fmla="*/ 119 h 135"/>
                  <a:gd name="T54" fmla="*/ 17 w 62"/>
                  <a:gd name="T55" fmla="*/ 115 h 135"/>
                  <a:gd name="T56" fmla="*/ 16 w 62"/>
                  <a:gd name="T57" fmla="*/ 111 h 135"/>
                  <a:gd name="T58" fmla="*/ 16 w 62"/>
                  <a:gd name="T59" fmla="*/ 107 h 135"/>
                  <a:gd name="T60" fmla="*/ 16 w 62"/>
                  <a:gd name="T61" fmla="*/ 55 h 135"/>
                  <a:gd name="T62" fmla="*/ 0 w 62"/>
                  <a:gd name="T63" fmla="*/ 55 h 135"/>
                  <a:gd name="T64" fmla="*/ 0 w 62"/>
                  <a:gd name="T65" fmla="*/ 39 h 135"/>
                  <a:gd name="T66" fmla="*/ 16 w 62"/>
                  <a:gd name="T67" fmla="*/ 39 h 135"/>
                  <a:gd name="T68" fmla="*/ 16 w 62"/>
                  <a:gd name="T6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2" h="135">
                    <a:moveTo>
                      <a:pt x="16" y="0"/>
                    </a:moveTo>
                    <a:lnTo>
                      <a:pt x="33" y="0"/>
                    </a:lnTo>
                    <a:lnTo>
                      <a:pt x="33" y="39"/>
                    </a:lnTo>
                    <a:lnTo>
                      <a:pt x="62" y="39"/>
                    </a:lnTo>
                    <a:lnTo>
                      <a:pt x="62" y="55"/>
                    </a:lnTo>
                    <a:lnTo>
                      <a:pt x="33" y="55"/>
                    </a:lnTo>
                    <a:lnTo>
                      <a:pt x="33" y="106"/>
                    </a:lnTo>
                    <a:lnTo>
                      <a:pt x="33" y="108"/>
                    </a:lnTo>
                    <a:lnTo>
                      <a:pt x="33" y="109"/>
                    </a:lnTo>
                    <a:lnTo>
                      <a:pt x="35" y="111"/>
                    </a:lnTo>
                    <a:lnTo>
                      <a:pt x="37" y="114"/>
                    </a:lnTo>
                    <a:lnTo>
                      <a:pt x="40" y="116"/>
                    </a:lnTo>
                    <a:lnTo>
                      <a:pt x="42" y="118"/>
                    </a:lnTo>
                    <a:lnTo>
                      <a:pt x="44" y="118"/>
                    </a:lnTo>
                    <a:lnTo>
                      <a:pt x="45" y="119"/>
                    </a:lnTo>
                    <a:lnTo>
                      <a:pt x="62" y="119"/>
                    </a:lnTo>
                    <a:lnTo>
                      <a:pt x="62" y="135"/>
                    </a:lnTo>
                    <a:lnTo>
                      <a:pt x="45" y="135"/>
                    </a:lnTo>
                    <a:lnTo>
                      <a:pt x="41" y="135"/>
                    </a:lnTo>
                    <a:lnTo>
                      <a:pt x="37" y="134"/>
                    </a:lnTo>
                    <a:lnTo>
                      <a:pt x="33" y="132"/>
                    </a:lnTo>
                    <a:lnTo>
                      <a:pt x="30" y="130"/>
                    </a:lnTo>
                    <a:lnTo>
                      <a:pt x="28" y="129"/>
                    </a:lnTo>
                    <a:lnTo>
                      <a:pt x="25" y="126"/>
                    </a:lnTo>
                    <a:lnTo>
                      <a:pt x="23" y="124"/>
                    </a:lnTo>
                    <a:lnTo>
                      <a:pt x="21" y="121"/>
                    </a:lnTo>
                    <a:lnTo>
                      <a:pt x="19" y="119"/>
                    </a:lnTo>
                    <a:lnTo>
                      <a:pt x="17" y="115"/>
                    </a:lnTo>
                    <a:lnTo>
                      <a:pt x="16" y="111"/>
                    </a:lnTo>
                    <a:lnTo>
                      <a:pt x="16" y="107"/>
                    </a:lnTo>
                    <a:lnTo>
                      <a:pt x="16" y="55"/>
                    </a:lnTo>
                    <a:lnTo>
                      <a:pt x="0" y="55"/>
                    </a:lnTo>
                    <a:lnTo>
                      <a:pt x="0" y="39"/>
                    </a:lnTo>
                    <a:lnTo>
                      <a:pt x="16" y="3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7" name="Freeform 46"/>
              <p:cNvSpPr>
                <a:spLocks/>
              </p:cNvSpPr>
              <p:nvPr userDrawn="1"/>
            </p:nvSpPr>
            <p:spPr bwMode="auto">
              <a:xfrm>
                <a:off x="-639763" y="4667250"/>
                <a:ext cx="15875" cy="106363"/>
              </a:xfrm>
              <a:custGeom>
                <a:avLst/>
                <a:gdLst>
                  <a:gd name="T0" fmla="*/ 0 w 19"/>
                  <a:gd name="T1" fmla="*/ 0 h 135"/>
                  <a:gd name="T2" fmla="*/ 17 w 19"/>
                  <a:gd name="T3" fmla="*/ 0 h 135"/>
                  <a:gd name="T4" fmla="*/ 17 w 19"/>
                  <a:gd name="T5" fmla="*/ 118 h 135"/>
                  <a:gd name="T6" fmla="*/ 18 w 19"/>
                  <a:gd name="T7" fmla="*/ 126 h 135"/>
                  <a:gd name="T8" fmla="*/ 19 w 19"/>
                  <a:gd name="T9" fmla="*/ 135 h 135"/>
                  <a:gd name="T10" fmla="*/ 2 w 19"/>
                  <a:gd name="T11" fmla="*/ 135 h 135"/>
                  <a:gd name="T12" fmla="*/ 1 w 19"/>
                  <a:gd name="T13" fmla="*/ 131 h 135"/>
                  <a:gd name="T14" fmla="*/ 1 w 19"/>
                  <a:gd name="T15" fmla="*/ 127 h 135"/>
                  <a:gd name="T16" fmla="*/ 0 w 19"/>
                  <a:gd name="T17" fmla="*/ 123 h 135"/>
                  <a:gd name="T18" fmla="*/ 0 w 19"/>
                  <a:gd name="T19" fmla="*/ 120 h 135"/>
                  <a:gd name="T20" fmla="*/ 0 w 19"/>
                  <a:gd name="T2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9" h="135">
                    <a:moveTo>
                      <a:pt x="0" y="0"/>
                    </a:moveTo>
                    <a:lnTo>
                      <a:pt x="17" y="0"/>
                    </a:lnTo>
                    <a:lnTo>
                      <a:pt x="17" y="118"/>
                    </a:lnTo>
                    <a:lnTo>
                      <a:pt x="18" y="126"/>
                    </a:lnTo>
                    <a:lnTo>
                      <a:pt x="19" y="135"/>
                    </a:lnTo>
                    <a:lnTo>
                      <a:pt x="2" y="135"/>
                    </a:lnTo>
                    <a:lnTo>
                      <a:pt x="1" y="131"/>
                    </a:lnTo>
                    <a:lnTo>
                      <a:pt x="1" y="127"/>
                    </a:lnTo>
                    <a:lnTo>
                      <a:pt x="0" y="123"/>
                    </a:lnTo>
                    <a:lnTo>
                      <a:pt x="0" y="1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8" name="Freeform 47"/>
              <p:cNvSpPr>
                <a:spLocks noEditPoints="1"/>
              </p:cNvSpPr>
              <p:nvPr userDrawn="1"/>
            </p:nvSpPr>
            <p:spPr bwMode="auto">
              <a:xfrm>
                <a:off x="-593725" y="4665663"/>
                <a:ext cx="14288" cy="107950"/>
              </a:xfrm>
              <a:custGeom>
                <a:avLst/>
                <a:gdLst>
                  <a:gd name="T0" fmla="*/ 1 w 19"/>
                  <a:gd name="T1" fmla="*/ 40 h 136"/>
                  <a:gd name="T2" fmla="*/ 18 w 19"/>
                  <a:gd name="T3" fmla="*/ 40 h 136"/>
                  <a:gd name="T4" fmla="*/ 18 w 19"/>
                  <a:gd name="T5" fmla="*/ 136 h 136"/>
                  <a:gd name="T6" fmla="*/ 1 w 19"/>
                  <a:gd name="T7" fmla="*/ 136 h 136"/>
                  <a:gd name="T8" fmla="*/ 1 w 19"/>
                  <a:gd name="T9" fmla="*/ 40 h 136"/>
                  <a:gd name="T10" fmla="*/ 0 w 19"/>
                  <a:gd name="T11" fmla="*/ 0 h 136"/>
                  <a:gd name="T12" fmla="*/ 19 w 19"/>
                  <a:gd name="T13" fmla="*/ 0 h 136"/>
                  <a:gd name="T14" fmla="*/ 19 w 19"/>
                  <a:gd name="T15" fmla="*/ 20 h 136"/>
                  <a:gd name="T16" fmla="*/ 0 w 19"/>
                  <a:gd name="T17" fmla="*/ 20 h 136"/>
                  <a:gd name="T18" fmla="*/ 0 w 19"/>
                  <a:gd name="T1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6">
                    <a:moveTo>
                      <a:pt x="1" y="40"/>
                    </a:moveTo>
                    <a:lnTo>
                      <a:pt x="18" y="40"/>
                    </a:lnTo>
                    <a:lnTo>
                      <a:pt x="18" y="136"/>
                    </a:lnTo>
                    <a:lnTo>
                      <a:pt x="1" y="136"/>
                    </a:lnTo>
                    <a:lnTo>
                      <a:pt x="1" y="40"/>
                    </a:lnTo>
                    <a:close/>
                    <a:moveTo>
                      <a:pt x="0" y="0"/>
                    </a:moveTo>
                    <a:lnTo>
                      <a:pt x="19" y="0"/>
                    </a:lnTo>
                    <a:lnTo>
                      <a:pt x="19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9" name="Freeform 48"/>
              <p:cNvSpPr>
                <a:spLocks/>
              </p:cNvSpPr>
              <p:nvPr userDrawn="1"/>
            </p:nvSpPr>
            <p:spPr bwMode="auto">
              <a:xfrm>
                <a:off x="-555625" y="4695825"/>
                <a:ext cx="65088" cy="77788"/>
              </a:xfrm>
              <a:custGeom>
                <a:avLst/>
                <a:gdLst>
                  <a:gd name="T0" fmla="*/ 36 w 82"/>
                  <a:gd name="T1" fmla="*/ 0 h 97"/>
                  <a:gd name="T2" fmla="*/ 53 w 82"/>
                  <a:gd name="T3" fmla="*/ 0 h 97"/>
                  <a:gd name="T4" fmla="*/ 57 w 82"/>
                  <a:gd name="T5" fmla="*/ 0 h 97"/>
                  <a:gd name="T6" fmla="*/ 61 w 82"/>
                  <a:gd name="T7" fmla="*/ 1 h 97"/>
                  <a:gd name="T8" fmla="*/ 65 w 82"/>
                  <a:gd name="T9" fmla="*/ 2 h 97"/>
                  <a:gd name="T10" fmla="*/ 68 w 82"/>
                  <a:gd name="T11" fmla="*/ 4 h 97"/>
                  <a:gd name="T12" fmla="*/ 70 w 82"/>
                  <a:gd name="T13" fmla="*/ 6 h 97"/>
                  <a:gd name="T14" fmla="*/ 73 w 82"/>
                  <a:gd name="T15" fmla="*/ 8 h 97"/>
                  <a:gd name="T16" fmla="*/ 75 w 82"/>
                  <a:gd name="T17" fmla="*/ 11 h 97"/>
                  <a:gd name="T18" fmla="*/ 77 w 82"/>
                  <a:gd name="T19" fmla="*/ 13 h 97"/>
                  <a:gd name="T20" fmla="*/ 79 w 82"/>
                  <a:gd name="T21" fmla="*/ 15 h 97"/>
                  <a:gd name="T22" fmla="*/ 81 w 82"/>
                  <a:gd name="T23" fmla="*/ 19 h 97"/>
                  <a:gd name="T24" fmla="*/ 82 w 82"/>
                  <a:gd name="T25" fmla="*/ 23 h 97"/>
                  <a:gd name="T26" fmla="*/ 82 w 82"/>
                  <a:gd name="T27" fmla="*/ 27 h 97"/>
                  <a:gd name="T28" fmla="*/ 82 w 82"/>
                  <a:gd name="T29" fmla="*/ 97 h 97"/>
                  <a:gd name="T30" fmla="*/ 65 w 82"/>
                  <a:gd name="T31" fmla="*/ 97 h 97"/>
                  <a:gd name="T32" fmla="*/ 65 w 82"/>
                  <a:gd name="T33" fmla="*/ 28 h 97"/>
                  <a:gd name="T34" fmla="*/ 65 w 82"/>
                  <a:gd name="T35" fmla="*/ 27 h 97"/>
                  <a:gd name="T36" fmla="*/ 65 w 82"/>
                  <a:gd name="T37" fmla="*/ 26 h 97"/>
                  <a:gd name="T38" fmla="*/ 65 w 82"/>
                  <a:gd name="T39" fmla="*/ 25 h 97"/>
                  <a:gd name="T40" fmla="*/ 63 w 82"/>
                  <a:gd name="T41" fmla="*/ 23 h 97"/>
                  <a:gd name="T42" fmla="*/ 60 w 82"/>
                  <a:gd name="T43" fmla="*/ 20 h 97"/>
                  <a:gd name="T44" fmla="*/ 58 w 82"/>
                  <a:gd name="T45" fmla="*/ 18 h 97"/>
                  <a:gd name="T46" fmla="*/ 55 w 82"/>
                  <a:gd name="T47" fmla="*/ 16 h 97"/>
                  <a:gd name="T48" fmla="*/ 54 w 82"/>
                  <a:gd name="T49" fmla="*/ 16 h 97"/>
                  <a:gd name="T50" fmla="*/ 52 w 82"/>
                  <a:gd name="T51" fmla="*/ 16 h 97"/>
                  <a:gd name="T52" fmla="*/ 37 w 82"/>
                  <a:gd name="T53" fmla="*/ 16 h 97"/>
                  <a:gd name="T54" fmla="*/ 32 w 82"/>
                  <a:gd name="T55" fmla="*/ 17 h 97"/>
                  <a:gd name="T56" fmla="*/ 27 w 82"/>
                  <a:gd name="T57" fmla="*/ 21 h 97"/>
                  <a:gd name="T58" fmla="*/ 22 w 82"/>
                  <a:gd name="T59" fmla="*/ 24 h 97"/>
                  <a:gd name="T60" fmla="*/ 19 w 82"/>
                  <a:gd name="T61" fmla="*/ 27 h 97"/>
                  <a:gd name="T62" fmla="*/ 19 w 82"/>
                  <a:gd name="T63" fmla="*/ 97 h 97"/>
                  <a:gd name="T64" fmla="*/ 2 w 82"/>
                  <a:gd name="T65" fmla="*/ 97 h 97"/>
                  <a:gd name="T66" fmla="*/ 2 w 82"/>
                  <a:gd name="T67" fmla="*/ 19 h 97"/>
                  <a:gd name="T68" fmla="*/ 0 w 82"/>
                  <a:gd name="T69" fmla="*/ 1 h 97"/>
                  <a:gd name="T70" fmla="*/ 18 w 82"/>
                  <a:gd name="T71" fmla="*/ 1 h 97"/>
                  <a:gd name="T72" fmla="*/ 18 w 82"/>
                  <a:gd name="T73" fmla="*/ 8 h 97"/>
                  <a:gd name="T74" fmla="*/ 24 w 82"/>
                  <a:gd name="T75" fmla="*/ 4 h 97"/>
                  <a:gd name="T76" fmla="*/ 30 w 82"/>
                  <a:gd name="T77" fmla="*/ 1 h 97"/>
                  <a:gd name="T78" fmla="*/ 36 w 82"/>
                  <a:gd name="T7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97">
                    <a:moveTo>
                      <a:pt x="36" y="0"/>
                    </a:moveTo>
                    <a:lnTo>
                      <a:pt x="53" y="0"/>
                    </a:lnTo>
                    <a:lnTo>
                      <a:pt x="57" y="0"/>
                    </a:lnTo>
                    <a:lnTo>
                      <a:pt x="61" y="1"/>
                    </a:lnTo>
                    <a:lnTo>
                      <a:pt x="65" y="2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3" y="8"/>
                    </a:lnTo>
                    <a:lnTo>
                      <a:pt x="75" y="11"/>
                    </a:lnTo>
                    <a:lnTo>
                      <a:pt x="77" y="13"/>
                    </a:lnTo>
                    <a:lnTo>
                      <a:pt x="79" y="15"/>
                    </a:lnTo>
                    <a:lnTo>
                      <a:pt x="81" y="19"/>
                    </a:lnTo>
                    <a:lnTo>
                      <a:pt x="82" y="23"/>
                    </a:lnTo>
                    <a:lnTo>
                      <a:pt x="82" y="27"/>
                    </a:lnTo>
                    <a:lnTo>
                      <a:pt x="82" y="97"/>
                    </a:lnTo>
                    <a:lnTo>
                      <a:pt x="65" y="97"/>
                    </a:lnTo>
                    <a:lnTo>
                      <a:pt x="65" y="28"/>
                    </a:lnTo>
                    <a:lnTo>
                      <a:pt x="65" y="27"/>
                    </a:lnTo>
                    <a:lnTo>
                      <a:pt x="65" y="26"/>
                    </a:lnTo>
                    <a:lnTo>
                      <a:pt x="65" y="25"/>
                    </a:lnTo>
                    <a:lnTo>
                      <a:pt x="63" y="23"/>
                    </a:lnTo>
                    <a:lnTo>
                      <a:pt x="60" y="20"/>
                    </a:lnTo>
                    <a:lnTo>
                      <a:pt x="58" y="18"/>
                    </a:lnTo>
                    <a:lnTo>
                      <a:pt x="55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7" y="16"/>
                    </a:lnTo>
                    <a:lnTo>
                      <a:pt x="32" y="17"/>
                    </a:lnTo>
                    <a:lnTo>
                      <a:pt x="27" y="21"/>
                    </a:lnTo>
                    <a:lnTo>
                      <a:pt x="22" y="24"/>
                    </a:lnTo>
                    <a:lnTo>
                      <a:pt x="19" y="27"/>
                    </a:lnTo>
                    <a:lnTo>
                      <a:pt x="19" y="97"/>
                    </a:lnTo>
                    <a:lnTo>
                      <a:pt x="2" y="97"/>
                    </a:lnTo>
                    <a:lnTo>
                      <a:pt x="2" y="19"/>
                    </a:lnTo>
                    <a:lnTo>
                      <a:pt x="0" y="1"/>
                    </a:lnTo>
                    <a:lnTo>
                      <a:pt x="18" y="1"/>
                    </a:lnTo>
                    <a:lnTo>
                      <a:pt x="18" y="8"/>
                    </a:lnTo>
                    <a:lnTo>
                      <a:pt x="24" y="4"/>
                    </a:lnTo>
                    <a:lnTo>
                      <a:pt x="30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0" name="Freeform 49"/>
              <p:cNvSpPr>
                <a:spLocks noEditPoints="1"/>
              </p:cNvSpPr>
              <p:nvPr userDrawn="1"/>
            </p:nvSpPr>
            <p:spPr bwMode="auto">
              <a:xfrm>
                <a:off x="-466725" y="4695825"/>
                <a:ext cx="66675" cy="107950"/>
              </a:xfrm>
              <a:custGeom>
                <a:avLst/>
                <a:gdLst>
                  <a:gd name="T0" fmla="*/ 29 w 86"/>
                  <a:gd name="T1" fmla="*/ 16 h 135"/>
                  <a:gd name="T2" fmla="*/ 25 w 86"/>
                  <a:gd name="T3" fmla="*/ 18 h 135"/>
                  <a:gd name="T4" fmla="*/ 20 w 86"/>
                  <a:gd name="T5" fmla="*/ 23 h 135"/>
                  <a:gd name="T6" fmla="*/ 18 w 86"/>
                  <a:gd name="T7" fmla="*/ 27 h 135"/>
                  <a:gd name="T8" fmla="*/ 18 w 86"/>
                  <a:gd name="T9" fmla="*/ 69 h 135"/>
                  <a:gd name="T10" fmla="*/ 18 w 86"/>
                  <a:gd name="T11" fmla="*/ 72 h 135"/>
                  <a:gd name="T12" fmla="*/ 22 w 86"/>
                  <a:gd name="T13" fmla="*/ 77 h 135"/>
                  <a:gd name="T14" fmla="*/ 28 w 86"/>
                  <a:gd name="T15" fmla="*/ 81 h 135"/>
                  <a:gd name="T16" fmla="*/ 30 w 86"/>
                  <a:gd name="T17" fmla="*/ 82 h 135"/>
                  <a:gd name="T18" fmla="*/ 49 w 86"/>
                  <a:gd name="T19" fmla="*/ 82 h 135"/>
                  <a:gd name="T20" fmla="*/ 55 w 86"/>
                  <a:gd name="T21" fmla="*/ 78 h 135"/>
                  <a:gd name="T22" fmla="*/ 66 w 86"/>
                  <a:gd name="T23" fmla="*/ 69 h 135"/>
                  <a:gd name="T24" fmla="*/ 63 w 86"/>
                  <a:gd name="T25" fmla="*/ 25 h 135"/>
                  <a:gd name="T26" fmla="*/ 52 w 86"/>
                  <a:gd name="T27" fmla="*/ 17 h 135"/>
                  <a:gd name="T28" fmla="*/ 30 w 86"/>
                  <a:gd name="T29" fmla="*/ 16 h 135"/>
                  <a:gd name="T30" fmla="*/ 48 w 86"/>
                  <a:gd name="T31" fmla="*/ 0 h 135"/>
                  <a:gd name="T32" fmla="*/ 67 w 86"/>
                  <a:gd name="T33" fmla="*/ 9 h 135"/>
                  <a:gd name="T34" fmla="*/ 86 w 86"/>
                  <a:gd name="T35" fmla="*/ 1 h 135"/>
                  <a:gd name="T36" fmla="*/ 84 w 86"/>
                  <a:gd name="T37" fmla="*/ 107 h 135"/>
                  <a:gd name="T38" fmla="*/ 83 w 86"/>
                  <a:gd name="T39" fmla="*/ 116 h 135"/>
                  <a:gd name="T40" fmla="*/ 78 w 86"/>
                  <a:gd name="T41" fmla="*/ 122 h 135"/>
                  <a:gd name="T42" fmla="*/ 74 w 86"/>
                  <a:gd name="T43" fmla="*/ 126 h 135"/>
                  <a:gd name="T44" fmla="*/ 69 w 86"/>
                  <a:gd name="T45" fmla="*/ 131 h 135"/>
                  <a:gd name="T46" fmla="*/ 62 w 86"/>
                  <a:gd name="T47" fmla="*/ 134 h 135"/>
                  <a:gd name="T48" fmla="*/ 53 w 86"/>
                  <a:gd name="T49" fmla="*/ 135 h 135"/>
                  <a:gd name="T50" fmla="*/ 27 w 86"/>
                  <a:gd name="T51" fmla="*/ 135 h 135"/>
                  <a:gd name="T52" fmla="*/ 19 w 86"/>
                  <a:gd name="T53" fmla="*/ 133 h 135"/>
                  <a:gd name="T54" fmla="*/ 10 w 86"/>
                  <a:gd name="T55" fmla="*/ 126 h 135"/>
                  <a:gd name="T56" fmla="*/ 1 w 86"/>
                  <a:gd name="T57" fmla="*/ 112 h 135"/>
                  <a:gd name="T58" fmla="*/ 19 w 86"/>
                  <a:gd name="T59" fmla="*/ 109 h 135"/>
                  <a:gd name="T60" fmla="*/ 23 w 86"/>
                  <a:gd name="T61" fmla="*/ 114 h 135"/>
                  <a:gd name="T62" fmla="*/ 28 w 86"/>
                  <a:gd name="T63" fmla="*/ 118 h 135"/>
                  <a:gd name="T64" fmla="*/ 53 w 86"/>
                  <a:gd name="T65" fmla="*/ 119 h 135"/>
                  <a:gd name="T66" fmla="*/ 56 w 86"/>
                  <a:gd name="T67" fmla="*/ 118 h 135"/>
                  <a:gd name="T68" fmla="*/ 59 w 86"/>
                  <a:gd name="T69" fmla="*/ 116 h 135"/>
                  <a:gd name="T70" fmla="*/ 64 w 86"/>
                  <a:gd name="T71" fmla="*/ 112 h 135"/>
                  <a:gd name="T72" fmla="*/ 66 w 86"/>
                  <a:gd name="T73" fmla="*/ 108 h 135"/>
                  <a:gd name="T74" fmla="*/ 58 w 86"/>
                  <a:gd name="T75" fmla="*/ 95 h 135"/>
                  <a:gd name="T76" fmla="*/ 30 w 86"/>
                  <a:gd name="T77" fmla="*/ 98 h 135"/>
                  <a:gd name="T78" fmla="*/ 22 w 86"/>
                  <a:gd name="T79" fmla="*/ 97 h 135"/>
                  <a:gd name="T80" fmla="*/ 15 w 86"/>
                  <a:gd name="T81" fmla="*/ 94 h 135"/>
                  <a:gd name="T82" fmla="*/ 10 w 86"/>
                  <a:gd name="T83" fmla="*/ 89 h 135"/>
                  <a:gd name="T84" fmla="*/ 6 w 86"/>
                  <a:gd name="T85" fmla="*/ 84 h 135"/>
                  <a:gd name="T86" fmla="*/ 2 w 86"/>
                  <a:gd name="T87" fmla="*/ 79 h 135"/>
                  <a:gd name="T88" fmla="*/ 0 w 86"/>
                  <a:gd name="T89" fmla="*/ 70 h 135"/>
                  <a:gd name="T90" fmla="*/ 1 w 86"/>
                  <a:gd name="T91" fmla="*/ 23 h 135"/>
                  <a:gd name="T92" fmla="*/ 4 w 86"/>
                  <a:gd name="T93" fmla="*/ 15 h 135"/>
                  <a:gd name="T94" fmla="*/ 8 w 86"/>
                  <a:gd name="T95" fmla="*/ 11 h 135"/>
                  <a:gd name="T96" fmla="*/ 13 w 86"/>
                  <a:gd name="T97" fmla="*/ 6 h 135"/>
                  <a:gd name="T98" fmla="*/ 18 w 86"/>
                  <a:gd name="T99" fmla="*/ 2 h 135"/>
                  <a:gd name="T100" fmla="*/ 26 w 86"/>
                  <a:gd name="T101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" h="135">
                    <a:moveTo>
                      <a:pt x="30" y="16"/>
                    </a:moveTo>
                    <a:lnTo>
                      <a:pt x="29" y="16"/>
                    </a:lnTo>
                    <a:lnTo>
                      <a:pt x="28" y="16"/>
                    </a:lnTo>
                    <a:lnTo>
                      <a:pt x="25" y="18"/>
                    </a:lnTo>
                    <a:lnTo>
                      <a:pt x="22" y="21"/>
                    </a:lnTo>
                    <a:lnTo>
                      <a:pt x="20" y="23"/>
                    </a:lnTo>
                    <a:lnTo>
                      <a:pt x="18" y="26"/>
                    </a:lnTo>
                    <a:lnTo>
                      <a:pt x="18" y="27"/>
                    </a:lnTo>
                    <a:lnTo>
                      <a:pt x="18" y="28"/>
                    </a:lnTo>
                    <a:lnTo>
                      <a:pt x="18" y="69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20" y="74"/>
                    </a:lnTo>
                    <a:lnTo>
                      <a:pt x="22" y="77"/>
                    </a:lnTo>
                    <a:lnTo>
                      <a:pt x="25" y="79"/>
                    </a:lnTo>
                    <a:lnTo>
                      <a:pt x="28" y="81"/>
                    </a:lnTo>
                    <a:lnTo>
                      <a:pt x="29" y="82"/>
                    </a:lnTo>
                    <a:lnTo>
                      <a:pt x="30" y="82"/>
                    </a:lnTo>
                    <a:lnTo>
                      <a:pt x="48" y="82"/>
                    </a:lnTo>
                    <a:lnTo>
                      <a:pt x="49" y="82"/>
                    </a:lnTo>
                    <a:lnTo>
                      <a:pt x="50" y="81"/>
                    </a:lnTo>
                    <a:lnTo>
                      <a:pt x="55" y="78"/>
                    </a:lnTo>
                    <a:lnTo>
                      <a:pt x="61" y="73"/>
                    </a:lnTo>
                    <a:lnTo>
                      <a:pt x="66" y="69"/>
                    </a:lnTo>
                    <a:lnTo>
                      <a:pt x="66" y="29"/>
                    </a:lnTo>
                    <a:lnTo>
                      <a:pt x="63" y="25"/>
                    </a:lnTo>
                    <a:lnTo>
                      <a:pt x="58" y="21"/>
                    </a:lnTo>
                    <a:lnTo>
                      <a:pt x="52" y="17"/>
                    </a:lnTo>
                    <a:lnTo>
                      <a:pt x="48" y="16"/>
                    </a:lnTo>
                    <a:lnTo>
                      <a:pt x="30" y="16"/>
                    </a:lnTo>
                    <a:close/>
                    <a:moveTo>
                      <a:pt x="30" y="0"/>
                    </a:moveTo>
                    <a:lnTo>
                      <a:pt x="48" y="0"/>
                    </a:lnTo>
                    <a:lnTo>
                      <a:pt x="58" y="3"/>
                    </a:lnTo>
                    <a:lnTo>
                      <a:pt x="67" y="9"/>
                    </a:lnTo>
                    <a:lnTo>
                      <a:pt x="67" y="1"/>
                    </a:lnTo>
                    <a:lnTo>
                      <a:pt x="86" y="1"/>
                    </a:lnTo>
                    <a:lnTo>
                      <a:pt x="84" y="19"/>
                    </a:lnTo>
                    <a:lnTo>
                      <a:pt x="84" y="107"/>
                    </a:lnTo>
                    <a:lnTo>
                      <a:pt x="84" y="112"/>
                    </a:lnTo>
                    <a:lnTo>
                      <a:pt x="83" y="116"/>
                    </a:lnTo>
                    <a:lnTo>
                      <a:pt x="81" y="120"/>
                    </a:lnTo>
                    <a:lnTo>
                      <a:pt x="78" y="122"/>
                    </a:lnTo>
                    <a:lnTo>
                      <a:pt x="76" y="124"/>
                    </a:lnTo>
                    <a:lnTo>
                      <a:pt x="74" y="126"/>
                    </a:lnTo>
                    <a:lnTo>
                      <a:pt x="71" y="129"/>
                    </a:lnTo>
                    <a:lnTo>
                      <a:pt x="69" y="131"/>
                    </a:lnTo>
                    <a:lnTo>
                      <a:pt x="65" y="133"/>
                    </a:lnTo>
                    <a:lnTo>
                      <a:pt x="62" y="134"/>
                    </a:lnTo>
                    <a:lnTo>
                      <a:pt x="57" y="135"/>
                    </a:lnTo>
                    <a:lnTo>
                      <a:pt x="53" y="135"/>
                    </a:lnTo>
                    <a:lnTo>
                      <a:pt x="31" y="135"/>
                    </a:lnTo>
                    <a:lnTo>
                      <a:pt x="27" y="135"/>
                    </a:lnTo>
                    <a:lnTo>
                      <a:pt x="23" y="134"/>
                    </a:lnTo>
                    <a:lnTo>
                      <a:pt x="19" y="133"/>
                    </a:lnTo>
                    <a:lnTo>
                      <a:pt x="16" y="131"/>
                    </a:lnTo>
                    <a:lnTo>
                      <a:pt x="10" y="126"/>
                    </a:lnTo>
                    <a:lnTo>
                      <a:pt x="5" y="119"/>
                    </a:lnTo>
                    <a:lnTo>
                      <a:pt x="1" y="112"/>
                    </a:lnTo>
                    <a:lnTo>
                      <a:pt x="17" y="106"/>
                    </a:lnTo>
                    <a:lnTo>
                      <a:pt x="19" y="109"/>
                    </a:lnTo>
                    <a:lnTo>
                      <a:pt x="21" y="112"/>
                    </a:lnTo>
                    <a:lnTo>
                      <a:pt x="23" y="114"/>
                    </a:lnTo>
                    <a:lnTo>
                      <a:pt x="25" y="117"/>
                    </a:lnTo>
                    <a:lnTo>
                      <a:pt x="28" y="118"/>
                    </a:lnTo>
                    <a:lnTo>
                      <a:pt x="30" y="119"/>
                    </a:lnTo>
                    <a:lnTo>
                      <a:pt x="53" y="119"/>
                    </a:lnTo>
                    <a:lnTo>
                      <a:pt x="55" y="119"/>
                    </a:lnTo>
                    <a:lnTo>
                      <a:pt x="56" y="118"/>
                    </a:lnTo>
                    <a:lnTo>
                      <a:pt x="57" y="117"/>
                    </a:lnTo>
                    <a:lnTo>
                      <a:pt x="59" y="116"/>
                    </a:lnTo>
                    <a:lnTo>
                      <a:pt x="62" y="114"/>
                    </a:lnTo>
                    <a:lnTo>
                      <a:pt x="64" y="112"/>
                    </a:lnTo>
                    <a:lnTo>
                      <a:pt x="65" y="110"/>
                    </a:lnTo>
                    <a:lnTo>
                      <a:pt x="66" y="108"/>
                    </a:lnTo>
                    <a:lnTo>
                      <a:pt x="66" y="90"/>
                    </a:lnTo>
                    <a:lnTo>
                      <a:pt x="58" y="95"/>
                    </a:lnTo>
                    <a:lnTo>
                      <a:pt x="48" y="98"/>
                    </a:lnTo>
                    <a:lnTo>
                      <a:pt x="30" y="98"/>
                    </a:lnTo>
                    <a:lnTo>
                      <a:pt x="26" y="98"/>
                    </a:lnTo>
                    <a:lnTo>
                      <a:pt x="22" y="97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3" y="92"/>
                    </a:lnTo>
                    <a:lnTo>
                      <a:pt x="10" y="89"/>
                    </a:lnTo>
                    <a:lnTo>
                      <a:pt x="8" y="87"/>
                    </a:lnTo>
                    <a:lnTo>
                      <a:pt x="6" y="84"/>
                    </a:lnTo>
                    <a:lnTo>
                      <a:pt x="4" y="83"/>
                    </a:lnTo>
                    <a:lnTo>
                      <a:pt x="2" y="79"/>
                    </a:lnTo>
                    <a:lnTo>
                      <a:pt x="1" y="74"/>
                    </a:lnTo>
                    <a:lnTo>
                      <a:pt x="0" y="70"/>
                    </a:lnTo>
                    <a:lnTo>
                      <a:pt x="0" y="28"/>
                    </a:lnTo>
                    <a:lnTo>
                      <a:pt x="1" y="23"/>
                    </a:lnTo>
                    <a:lnTo>
                      <a:pt x="2" y="19"/>
                    </a:lnTo>
                    <a:lnTo>
                      <a:pt x="4" y="15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10" y="8"/>
                    </a:lnTo>
                    <a:lnTo>
                      <a:pt x="13" y="6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1"/>
                    </a:lnTo>
                    <a:lnTo>
                      <a:pt x="26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1" name="Freeform 50"/>
              <p:cNvSpPr>
                <a:spLocks noEditPoints="1"/>
              </p:cNvSpPr>
              <p:nvPr userDrawn="1"/>
            </p:nvSpPr>
            <p:spPr bwMode="auto">
              <a:xfrm>
                <a:off x="-377825" y="4695825"/>
                <a:ext cx="66675" cy="77788"/>
              </a:xfrm>
              <a:custGeom>
                <a:avLst/>
                <a:gdLst>
                  <a:gd name="T0" fmla="*/ 28 w 83"/>
                  <a:gd name="T1" fmla="*/ 17 h 98"/>
                  <a:gd name="T2" fmla="*/ 22 w 83"/>
                  <a:gd name="T3" fmla="*/ 21 h 98"/>
                  <a:gd name="T4" fmla="*/ 18 w 83"/>
                  <a:gd name="T5" fmla="*/ 25 h 98"/>
                  <a:gd name="T6" fmla="*/ 18 w 83"/>
                  <a:gd name="T7" fmla="*/ 28 h 98"/>
                  <a:gd name="T8" fmla="*/ 65 w 83"/>
                  <a:gd name="T9" fmla="*/ 40 h 98"/>
                  <a:gd name="T10" fmla="*/ 65 w 83"/>
                  <a:gd name="T11" fmla="*/ 27 h 98"/>
                  <a:gd name="T12" fmla="*/ 63 w 83"/>
                  <a:gd name="T13" fmla="*/ 23 h 98"/>
                  <a:gd name="T14" fmla="*/ 58 w 83"/>
                  <a:gd name="T15" fmla="*/ 18 h 98"/>
                  <a:gd name="T16" fmla="*/ 54 w 83"/>
                  <a:gd name="T17" fmla="*/ 16 h 98"/>
                  <a:gd name="T18" fmla="*/ 30 w 83"/>
                  <a:gd name="T19" fmla="*/ 16 h 98"/>
                  <a:gd name="T20" fmla="*/ 53 w 83"/>
                  <a:gd name="T21" fmla="*/ 0 h 98"/>
                  <a:gd name="T22" fmla="*/ 61 w 83"/>
                  <a:gd name="T23" fmla="*/ 1 h 98"/>
                  <a:gd name="T24" fmla="*/ 68 w 83"/>
                  <a:gd name="T25" fmla="*/ 4 h 98"/>
                  <a:gd name="T26" fmla="*/ 73 w 83"/>
                  <a:gd name="T27" fmla="*/ 8 h 98"/>
                  <a:gd name="T28" fmla="*/ 77 w 83"/>
                  <a:gd name="T29" fmla="*/ 13 h 98"/>
                  <a:gd name="T30" fmla="*/ 81 w 83"/>
                  <a:gd name="T31" fmla="*/ 19 h 98"/>
                  <a:gd name="T32" fmla="*/ 82 w 83"/>
                  <a:gd name="T33" fmla="*/ 27 h 98"/>
                  <a:gd name="T34" fmla="*/ 18 w 83"/>
                  <a:gd name="T35" fmla="*/ 56 h 98"/>
                  <a:gd name="T36" fmla="*/ 18 w 83"/>
                  <a:gd name="T37" fmla="*/ 71 h 98"/>
                  <a:gd name="T38" fmla="*/ 20 w 83"/>
                  <a:gd name="T39" fmla="*/ 74 h 98"/>
                  <a:gd name="T40" fmla="*/ 25 w 83"/>
                  <a:gd name="T41" fmla="*/ 79 h 98"/>
                  <a:gd name="T42" fmla="*/ 30 w 83"/>
                  <a:gd name="T43" fmla="*/ 82 h 98"/>
                  <a:gd name="T44" fmla="*/ 55 w 83"/>
                  <a:gd name="T45" fmla="*/ 81 h 98"/>
                  <a:gd name="T46" fmla="*/ 59 w 83"/>
                  <a:gd name="T47" fmla="*/ 79 h 98"/>
                  <a:gd name="T48" fmla="*/ 64 w 83"/>
                  <a:gd name="T49" fmla="*/ 74 h 98"/>
                  <a:gd name="T50" fmla="*/ 67 w 83"/>
                  <a:gd name="T51" fmla="*/ 70 h 98"/>
                  <a:gd name="T52" fmla="*/ 77 w 83"/>
                  <a:gd name="T53" fmla="*/ 85 h 98"/>
                  <a:gd name="T54" fmla="*/ 65 w 83"/>
                  <a:gd name="T55" fmla="*/ 95 h 98"/>
                  <a:gd name="T56" fmla="*/ 57 w 83"/>
                  <a:gd name="T57" fmla="*/ 98 h 98"/>
                  <a:gd name="T58" fmla="*/ 30 w 83"/>
                  <a:gd name="T59" fmla="*/ 98 h 98"/>
                  <a:gd name="T60" fmla="*/ 22 w 83"/>
                  <a:gd name="T61" fmla="*/ 97 h 98"/>
                  <a:gd name="T62" fmla="*/ 15 w 83"/>
                  <a:gd name="T63" fmla="*/ 94 h 98"/>
                  <a:gd name="T64" fmla="*/ 10 w 83"/>
                  <a:gd name="T65" fmla="*/ 89 h 98"/>
                  <a:gd name="T66" fmla="*/ 6 w 83"/>
                  <a:gd name="T67" fmla="*/ 85 h 98"/>
                  <a:gd name="T68" fmla="*/ 2 w 83"/>
                  <a:gd name="T69" fmla="*/ 79 h 98"/>
                  <a:gd name="T70" fmla="*/ 0 w 83"/>
                  <a:gd name="T71" fmla="*/ 70 h 98"/>
                  <a:gd name="T72" fmla="*/ 1 w 83"/>
                  <a:gd name="T73" fmla="*/ 23 h 98"/>
                  <a:gd name="T74" fmla="*/ 4 w 83"/>
                  <a:gd name="T75" fmla="*/ 15 h 98"/>
                  <a:gd name="T76" fmla="*/ 8 w 83"/>
                  <a:gd name="T77" fmla="*/ 11 h 98"/>
                  <a:gd name="T78" fmla="*/ 13 w 83"/>
                  <a:gd name="T79" fmla="*/ 6 h 98"/>
                  <a:gd name="T80" fmla="*/ 18 w 83"/>
                  <a:gd name="T81" fmla="*/ 2 h 98"/>
                  <a:gd name="T82" fmla="*/ 26 w 83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98">
                    <a:moveTo>
                      <a:pt x="30" y="16"/>
                    </a:moveTo>
                    <a:lnTo>
                      <a:pt x="28" y="17"/>
                    </a:lnTo>
                    <a:lnTo>
                      <a:pt x="25" y="18"/>
                    </a:lnTo>
                    <a:lnTo>
                      <a:pt x="22" y="21"/>
                    </a:lnTo>
                    <a:lnTo>
                      <a:pt x="20" y="23"/>
                    </a:lnTo>
                    <a:lnTo>
                      <a:pt x="18" y="25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40"/>
                    </a:lnTo>
                    <a:lnTo>
                      <a:pt x="65" y="40"/>
                    </a:lnTo>
                    <a:lnTo>
                      <a:pt x="65" y="28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3" y="23"/>
                    </a:lnTo>
                    <a:lnTo>
                      <a:pt x="60" y="20"/>
                    </a:lnTo>
                    <a:lnTo>
                      <a:pt x="58" y="18"/>
                    </a:lnTo>
                    <a:lnTo>
                      <a:pt x="55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0" y="16"/>
                    </a:lnTo>
                    <a:close/>
                    <a:moveTo>
                      <a:pt x="30" y="0"/>
                    </a:moveTo>
                    <a:lnTo>
                      <a:pt x="53" y="0"/>
                    </a:lnTo>
                    <a:lnTo>
                      <a:pt x="57" y="0"/>
                    </a:lnTo>
                    <a:lnTo>
                      <a:pt x="61" y="1"/>
                    </a:lnTo>
                    <a:lnTo>
                      <a:pt x="65" y="2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3" y="8"/>
                    </a:lnTo>
                    <a:lnTo>
                      <a:pt x="75" y="11"/>
                    </a:lnTo>
                    <a:lnTo>
                      <a:pt x="77" y="13"/>
                    </a:lnTo>
                    <a:lnTo>
                      <a:pt x="79" y="15"/>
                    </a:lnTo>
                    <a:lnTo>
                      <a:pt x="81" y="19"/>
                    </a:lnTo>
                    <a:lnTo>
                      <a:pt x="82" y="23"/>
                    </a:lnTo>
                    <a:lnTo>
                      <a:pt x="82" y="27"/>
                    </a:lnTo>
                    <a:lnTo>
                      <a:pt x="82" y="56"/>
                    </a:lnTo>
                    <a:lnTo>
                      <a:pt x="18" y="56"/>
                    </a:lnTo>
                    <a:lnTo>
                      <a:pt x="18" y="70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20" y="74"/>
                    </a:lnTo>
                    <a:lnTo>
                      <a:pt x="22" y="77"/>
                    </a:lnTo>
                    <a:lnTo>
                      <a:pt x="25" y="79"/>
                    </a:lnTo>
                    <a:lnTo>
                      <a:pt x="28" y="81"/>
                    </a:lnTo>
                    <a:lnTo>
                      <a:pt x="30" y="82"/>
                    </a:lnTo>
                    <a:lnTo>
                      <a:pt x="54" y="82"/>
                    </a:lnTo>
                    <a:lnTo>
                      <a:pt x="55" y="81"/>
                    </a:lnTo>
                    <a:lnTo>
                      <a:pt x="56" y="81"/>
                    </a:lnTo>
                    <a:lnTo>
                      <a:pt x="59" y="79"/>
                    </a:lnTo>
                    <a:lnTo>
                      <a:pt x="61" y="77"/>
                    </a:lnTo>
                    <a:lnTo>
                      <a:pt x="64" y="74"/>
                    </a:lnTo>
                    <a:lnTo>
                      <a:pt x="65" y="72"/>
                    </a:lnTo>
                    <a:lnTo>
                      <a:pt x="67" y="70"/>
                    </a:lnTo>
                    <a:lnTo>
                      <a:pt x="83" y="75"/>
                    </a:lnTo>
                    <a:lnTo>
                      <a:pt x="77" y="85"/>
                    </a:lnTo>
                    <a:lnTo>
                      <a:pt x="68" y="94"/>
                    </a:lnTo>
                    <a:lnTo>
                      <a:pt x="65" y="95"/>
                    </a:lnTo>
                    <a:lnTo>
                      <a:pt x="61" y="97"/>
                    </a:lnTo>
                    <a:lnTo>
                      <a:pt x="57" y="98"/>
                    </a:lnTo>
                    <a:lnTo>
                      <a:pt x="53" y="98"/>
                    </a:lnTo>
                    <a:lnTo>
                      <a:pt x="30" y="98"/>
                    </a:lnTo>
                    <a:lnTo>
                      <a:pt x="26" y="98"/>
                    </a:lnTo>
                    <a:lnTo>
                      <a:pt x="22" y="97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3" y="92"/>
                    </a:lnTo>
                    <a:lnTo>
                      <a:pt x="10" y="89"/>
                    </a:lnTo>
                    <a:lnTo>
                      <a:pt x="8" y="87"/>
                    </a:lnTo>
                    <a:lnTo>
                      <a:pt x="6" y="85"/>
                    </a:lnTo>
                    <a:lnTo>
                      <a:pt x="4" y="83"/>
                    </a:lnTo>
                    <a:lnTo>
                      <a:pt x="2" y="79"/>
                    </a:lnTo>
                    <a:lnTo>
                      <a:pt x="1" y="75"/>
                    </a:lnTo>
                    <a:lnTo>
                      <a:pt x="0" y="70"/>
                    </a:lnTo>
                    <a:lnTo>
                      <a:pt x="0" y="27"/>
                    </a:lnTo>
                    <a:lnTo>
                      <a:pt x="1" y="23"/>
                    </a:lnTo>
                    <a:lnTo>
                      <a:pt x="2" y="19"/>
                    </a:lnTo>
                    <a:lnTo>
                      <a:pt x="4" y="15"/>
                    </a:lnTo>
                    <a:lnTo>
                      <a:pt x="6" y="13"/>
                    </a:lnTo>
                    <a:lnTo>
                      <a:pt x="8" y="11"/>
                    </a:lnTo>
                    <a:lnTo>
                      <a:pt x="10" y="8"/>
                    </a:lnTo>
                    <a:lnTo>
                      <a:pt x="13" y="6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1"/>
                    </a:lnTo>
                    <a:lnTo>
                      <a:pt x="26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2" name="Freeform 51"/>
              <p:cNvSpPr>
                <a:spLocks/>
              </p:cNvSpPr>
              <p:nvPr userDrawn="1"/>
            </p:nvSpPr>
            <p:spPr bwMode="auto">
              <a:xfrm>
                <a:off x="-288925" y="4695825"/>
                <a:ext cx="65088" cy="77788"/>
              </a:xfrm>
              <a:custGeom>
                <a:avLst/>
                <a:gdLst>
                  <a:gd name="T0" fmla="*/ 36 w 82"/>
                  <a:gd name="T1" fmla="*/ 0 h 97"/>
                  <a:gd name="T2" fmla="*/ 52 w 82"/>
                  <a:gd name="T3" fmla="*/ 0 h 97"/>
                  <a:gd name="T4" fmla="*/ 56 w 82"/>
                  <a:gd name="T5" fmla="*/ 0 h 97"/>
                  <a:gd name="T6" fmla="*/ 61 w 82"/>
                  <a:gd name="T7" fmla="*/ 1 h 97"/>
                  <a:gd name="T8" fmla="*/ 64 w 82"/>
                  <a:gd name="T9" fmla="*/ 2 h 97"/>
                  <a:gd name="T10" fmla="*/ 68 w 82"/>
                  <a:gd name="T11" fmla="*/ 4 h 97"/>
                  <a:gd name="T12" fmla="*/ 70 w 82"/>
                  <a:gd name="T13" fmla="*/ 6 h 97"/>
                  <a:gd name="T14" fmla="*/ 72 w 82"/>
                  <a:gd name="T15" fmla="*/ 8 h 97"/>
                  <a:gd name="T16" fmla="*/ 75 w 82"/>
                  <a:gd name="T17" fmla="*/ 11 h 97"/>
                  <a:gd name="T18" fmla="*/ 77 w 82"/>
                  <a:gd name="T19" fmla="*/ 13 h 97"/>
                  <a:gd name="T20" fmla="*/ 78 w 82"/>
                  <a:gd name="T21" fmla="*/ 15 h 97"/>
                  <a:gd name="T22" fmla="*/ 81 w 82"/>
                  <a:gd name="T23" fmla="*/ 19 h 97"/>
                  <a:gd name="T24" fmla="*/ 82 w 82"/>
                  <a:gd name="T25" fmla="*/ 23 h 97"/>
                  <a:gd name="T26" fmla="*/ 82 w 82"/>
                  <a:gd name="T27" fmla="*/ 27 h 97"/>
                  <a:gd name="T28" fmla="*/ 82 w 82"/>
                  <a:gd name="T29" fmla="*/ 97 h 97"/>
                  <a:gd name="T30" fmla="*/ 65 w 82"/>
                  <a:gd name="T31" fmla="*/ 97 h 97"/>
                  <a:gd name="T32" fmla="*/ 65 w 82"/>
                  <a:gd name="T33" fmla="*/ 28 h 97"/>
                  <a:gd name="T34" fmla="*/ 65 w 82"/>
                  <a:gd name="T35" fmla="*/ 27 h 97"/>
                  <a:gd name="T36" fmla="*/ 65 w 82"/>
                  <a:gd name="T37" fmla="*/ 26 h 97"/>
                  <a:gd name="T38" fmla="*/ 64 w 82"/>
                  <a:gd name="T39" fmla="*/ 25 h 97"/>
                  <a:gd name="T40" fmla="*/ 63 w 82"/>
                  <a:gd name="T41" fmla="*/ 23 h 97"/>
                  <a:gd name="T42" fmla="*/ 60 w 82"/>
                  <a:gd name="T43" fmla="*/ 20 h 97"/>
                  <a:gd name="T44" fmla="*/ 57 w 82"/>
                  <a:gd name="T45" fmla="*/ 18 h 97"/>
                  <a:gd name="T46" fmla="*/ 55 w 82"/>
                  <a:gd name="T47" fmla="*/ 16 h 97"/>
                  <a:gd name="T48" fmla="*/ 54 w 82"/>
                  <a:gd name="T49" fmla="*/ 16 h 97"/>
                  <a:gd name="T50" fmla="*/ 52 w 82"/>
                  <a:gd name="T51" fmla="*/ 16 h 97"/>
                  <a:gd name="T52" fmla="*/ 36 w 82"/>
                  <a:gd name="T53" fmla="*/ 16 h 97"/>
                  <a:gd name="T54" fmla="*/ 32 w 82"/>
                  <a:gd name="T55" fmla="*/ 17 h 97"/>
                  <a:gd name="T56" fmla="*/ 27 w 82"/>
                  <a:gd name="T57" fmla="*/ 21 h 97"/>
                  <a:gd name="T58" fmla="*/ 22 w 82"/>
                  <a:gd name="T59" fmla="*/ 24 h 97"/>
                  <a:gd name="T60" fmla="*/ 19 w 82"/>
                  <a:gd name="T61" fmla="*/ 27 h 97"/>
                  <a:gd name="T62" fmla="*/ 19 w 82"/>
                  <a:gd name="T63" fmla="*/ 97 h 97"/>
                  <a:gd name="T64" fmla="*/ 2 w 82"/>
                  <a:gd name="T65" fmla="*/ 97 h 97"/>
                  <a:gd name="T66" fmla="*/ 2 w 82"/>
                  <a:gd name="T67" fmla="*/ 19 h 97"/>
                  <a:gd name="T68" fmla="*/ 0 w 82"/>
                  <a:gd name="T69" fmla="*/ 1 h 97"/>
                  <a:gd name="T70" fmla="*/ 17 w 82"/>
                  <a:gd name="T71" fmla="*/ 1 h 97"/>
                  <a:gd name="T72" fmla="*/ 18 w 82"/>
                  <a:gd name="T73" fmla="*/ 8 h 97"/>
                  <a:gd name="T74" fmla="*/ 23 w 82"/>
                  <a:gd name="T75" fmla="*/ 4 h 97"/>
                  <a:gd name="T76" fmla="*/ 29 w 82"/>
                  <a:gd name="T77" fmla="*/ 1 h 97"/>
                  <a:gd name="T78" fmla="*/ 36 w 82"/>
                  <a:gd name="T79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82" h="97">
                    <a:moveTo>
                      <a:pt x="36" y="0"/>
                    </a:moveTo>
                    <a:lnTo>
                      <a:pt x="52" y="0"/>
                    </a:lnTo>
                    <a:lnTo>
                      <a:pt x="56" y="0"/>
                    </a:lnTo>
                    <a:lnTo>
                      <a:pt x="61" y="1"/>
                    </a:lnTo>
                    <a:lnTo>
                      <a:pt x="64" y="2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2" y="8"/>
                    </a:lnTo>
                    <a:lnTo>
                      <a:pt x="75" y="11"/>
                    </a:lnTo>
                    <a:lnTo>
                      <a:pt x="77" y="13"/>
                    </a:lnTo>
                    <a:lnTo>
                      <a:pt x="78" y="15"/>
                    </a:lnTo>
                    <a:lnTo>
                      <a:pt x="81" y="19"/>
                    </a:lnTo>
                    <a:lnTo>
                      <a:pt x="82" y="23"/>
                    </a:lnTo>
                    <a:lnTo>
                      <a:pt x="82" y="27"/>
                    </a:lnTo>
                    <a:lnTo>
                      <a:pt x="82" y="97"/>
                    </a:lnTo>
                    <a:lnTo>
                      <a:pt x="65" y="97"/>
                    </a:lnTo>
                    <a:lnTo>
                      <a:pt x="65" y="28"/>
                    </a:lnTo>
                    <a:lnTo>
                      <a:pt x="65" y="27"/>
                    </a:lnTo>
                    <a:lnTo>
                      <a:pt x="65" y="26"/>
                    </a:lnTo>
                    <a:lnTo>
                      <a:pt x="64" y="25"/>
                    </a:lnTo>
                    <a:lnTo>
                      <a:pt x="63" y="23"/>
                    </a:lnTo>
                    <a:lnTo>
                      <a:pt x="60" y="20"/>
                    </a:lnTo>
                    <a:lnTo>
                      <a:pt x="57" y="18"/>
                    </a:lnTo>
                    <a:lnTo>
                      <a:pt x="55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6" y="16"/>
                    </a:lnTo>
                    <a:lnTo>
                      <a:pt x="32" y="17"/>
                    </a:lnTo>
                    <a:lnTo>
                      <a:pt x="27" y="21"/>
                    </a:lnTo>
                    <a:lnTo>
                      <a:pt x="22" y="24"/>
                    </a:lnTo>
                    <a:lnTo>
                      <a:pt x="19" y="27"/>
                    </a:lnTo>
                    <a:lnTo>
                      <a:pt x="19" y="97"/>
                    </a:lnTo>
                    <a:lnTo>
                      <a:pt x="2" y="97"/>
                    </a:lnTo>
                    <a:lnTo>
                      <a:pt x="2" y="19"/>
                    </a:lnTo>
                    <a:lnTo>
                      <a:pt x="0" y="1"/>
                    </a:lnTo>
                    <a:lnTo>
                      <a:pt x="17" y="1"/>
                    </a:lnTo>
                    <a:lnTo>
                      <a:pt x="18" y="8"/>
                    </a:lnTo>
                    <a:lnTo>
                      <a:pt x="23" y="4"/>
                    </a:lnTo>
                    <a:lnTo>
                      <a:pt x="29" y="1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3" name="Freeform 52"/>
              <p:cNvSpPr>
                <a:spLocks/>
              </p:cNvSpPr>
              <p:nvPr userDrawn="1"/>
            </p:nvSpPr>
            <p:spPr bwMode="auto">
              <a:xfrm>
                <a:off x="-155575" y="4667250"/>
                <a:ext cx="74613" cy="106363"/>
              </a:xfrm>
              <a:custGeom>
                <a:avLst/>
                <a:gdLst>
                  <a:gd name="T0" fmla="*/ 0 w 94"/>
                  <a:gd name="T1" fmla="*/ 0 h 136"/>
                  <a:gd name="T2" fmla="*/ 18 w 94"/>
                  <a:gd name="T3" fmla="*/ 0 h 136"/>
                  <a:gd name="T4" fmla="*/ 18 w 94"/>
                  <a:gd name="T5" fmla="*/ 105 h 136"/>
                  <a:gd name="T6" fmla="*/ 19 w 94"/>
                  <a:gd name="T7" fmla="*/ 106 h 136"/>
                  <a:gd name="T8" fmla="*/ 20 w 94"/>
                  <a:gd name="T9" fmla="*/ 108 h 136"/>
                  <a:gd name="T10" fmla="*/ 23 w 94"/>
                  <a:gd name="T11" fmla="*/ 111 h 136"/>
                  <a:gd name="T12" fmla="*/ 25 w 94"/>
                  <a:gd name="T13" fmla="*/ 113 h 136"/>
                  <a:gd name="T14" fmla="*/ 28 w 94"/>
                  <a:gd name="T15" fmla="*/ 116 h 136"/>
                  <a:gd name="T16" fmla="*/ 30 w 94"/>
                  <a:gd name="T17" fmla="*/ 117 h 136"/>
                  <a:gd name="T18" fmla="*/ 32 w 94"/>
                  <a:gd name="T19" fmla="*/ 118 h 136"/>
                  <a:gd name="T20" fmla="*/ 32 w 94"/>
                  <a:gd name="T21" fmla="*/ 118 h 136"/>
                  <a:gd name="T22" fmla="*/ 33 w 94"/>
                  <a:gd name="T23" fmla="*/ 119 h 136"/>
                  <a:gd name="T24" fmla="*/ 61 w 94"/>
                  <a:gd name="T25" fmla="*/ 119 h 136"/>
                  <a:gd name="T26" fmla="*/ 62 w 94"/>
                  <a:gd name="T27" fmla="*/ 118 h 136"/>
                  <a:gd name="T28" fmla="*/ 63 w 94"/>
                  <a:gd name="T29" fmla="*/ 118 h 136"/>
                  <a:gd name="T30" fmla="*/ 64 w 94"/>
                  <a:gd name="T31" fmla="*/ 117 h 136"/>
                  <a:gd name="T32" fmla="*/ 67 w 94"/>
                  <a:gd name="T33" fmla="*/ 115 h 136"/>
                  <a:gd name="T34" fmla="*/ 69 w 94"/>
                  <a:gd name="T35" fmla="*/ 113 h 136"/>
                  <a:gd name="T36" fmla="*/ 72 w 94"/>
                  <a:gd name="T37" fmla="*/ 111 h 136"/>
                  <a:gd name="T38" fmla="*/ 74 w 94"/>
                  <a:gd name="T39" fmla="*/ 108 h 136"/>
                  <a:gd name="T40" fmla="*/ 75 w 94"/>
                  <a:gd name="T41" fmla="*/ 106 h 136"/>
                  <a:gd name="T42" fmla="*/ 76 w 94"/>
                  <a:gd name="T43" fmla="*/ 105 h 136"/>
                  <a:gd name="T44" fmla="*/ 76 w 94"/>
                  <a:gd name="T45" fmla="*/ 0 h 136"/>
                  <a:gd name="T46" fmla="*/ 94 w 94"/>
                  <a:gd name="T47" fmla="*/ 0 h 136"/>
                  <a:gd name="T48" fmla="*/ 94 w 94"/>
                  <a:gd name="T49" fmla="*/ 105 h 136"/>
                  <a:gd name="T50" fmla="*/ 94 w 94"/>
                  <a:gd name="T51" fmla="*/ 109 h 136"/>
                  <a:gd name="T52" fmla="*/ 93 w 94"/>
                  <a:gd name="T53" fmla="*/ 113 h 136"/>
                  <a:gd name="T54" fmla="*/ 91 w 94"/>
                  <a:gd name="T55" fmla="*/ 117 h 136"/>
                  <a:gd name="T56" fmla="*/ 87 w 94"/>
                  <a:gd name="T57" fmla="*/ 122 h 136"/>
                  <a:gd name="T58" fmla="*/ 81 w 94"/>
                  <a:gd name="T59" fmla="*/ 128 h 136"/>
                  <a:gd name="T60" fmla="*/ 75 w 94"/>
                  <a:gd name="T61" fmla="*/ 132 h 136"/>
                  <a:gd name="T62" fmla="*/ 71 w 94"/>
                  <a:gd name="T63" fmla="*/ 134 h 136"/>
                  <a:gd name="T64" fmla="*/ 67 w 94"/>
                  <a:gd name="T65" fmla="*/ 135 h 136"/>
                  <a:gd name="T66" fmla="*/ 62 w 94"/>
                  <a:gd name="T67" fmla="*/ 136 h 136"/>
                  <a:gd name="T68" fmla="*/ 32 w 94"/>
                  <a:gd name="T69" fmla="*/ 136 h 136"/>
                  <a:gd name="T70" fmla="*/ 28 w 94"/>
                  <a:gd name="T71" fmla="*/ 135 h 136"/>
                  <a:gd name="T72" fmla="*/ 23 w 94"/>
                  <a:gd name="T73" fmla="*/ 134 h 136"/>
                  <a:gd name="T74" fmla="*/ 19 w 94"/>
                  <a:gd name="T75" fmla="*/ 132 h 136"/>
                  <a:gd name="T76" fmla="*/ 14 w 94"/>
                  <a:gd name="T77" fmla="*/ 128 h 136"/>
                  <a:gd name="T78" fmla="*/ 8 w 94"/>
                  <a:gd name="T79" fmla="*/ 122 h 136"/>
                  <a:gd name="T80" fmla="*/ 3 w 94"/>
                  <a:gd name="T81" fmla="*/ 117 h 136"/>
                  <a:gd name="T82" fmla="*/ 1 w 94"/>
                  <a:gd name="T83" fmla="*/ 113 h 136"/>
                  <a:gd name="T84" fmla="*/ 0 w 94"/>
                  <a:gd name="T85" fmla="*/ 109 h 136"/>
                  <a:gd name="T86" fmla="*/ 0 w 94"/>
                  <a:gd name="T87" fmla="*/ 105 h 136"/>
                  <a:gd name="T88" fmla="*/ 0 w 94"/>
                  <a:gd name="T8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94" h="136">
                    <a:moveTo>
                      <a:pt x="0" y="0"/>
                    </a:moveTo>
                    <a:lnTo>
                      <a:pt x="18" y="0"/>
                    </a:lnTo>
                    <a:lnTo>
                      <a:pt x="18" y="105"/>
                    </a:lnTo>
                    <a:lnTo>
                      <a:pt x="19" y="106"/>
                    </a:lnTo>
                    <a:lnTo>
                      <a:pt x="20" y="108"/>
                    </a:lnTo>
                    <a:lnTo>
                      <a:pt x="23" y="111"/>
                    </a:lnTo>
                    <a:lnTo>
                      <a:pt x="25" y="113"/>
                    </a:lnTo>
                    <a:lnTo>
                      <a:pt x="28" y="116"/>
                    </a:lnTo>
                    <a:lnTo>
                      <a:pt x="30" y="117"/>
                    </a:lnTo>
                    <a:lnTo>
                      <a:pt x="32" y="118"/>
                    </a:lnTo>
                    <a:lnTo>
                      <a:pt x="32" y="118"/>
                    </a:lnTo>
                    <a:lnTo>
                      <a:pt x="33" y="119"/>
                    </a:lnTo>
                    <a:lnTo>
                      <a:pt x="61" y="119"/>
                    </a:lnTo>
                    <a:lnTo>
                      <a:pt x="62" y="118"/>
                    </a:lnTo>
                    <a:lnTo>
                      <a:pt x="63" y="118"/>
                    </a:lnTo>
                    <a:lnTo>
                      <a:pt x="64" y="117"/>
                    </a:lnTo>
                    <a:lnTo>
                      <a:pt x="67" y="115"/>
                    </a:lnTo>
                    <a:lnTo>
                      <a:pt x="69" y="113"/>
                    </a:lnTo>
                    <a:lnTo>
                      <a:pt x="72" y="111"/>
                    </a:lnTo>
                    <a:lnTo>
                      <a:pt x="74" y="108"/>
                    </a:lnTo>
                    <a:lnTo>
                      <a:pt x="75" y="106"/>
                    </a:lnTo>
                    <a:lnTo>
                      <a:pt x="76" y="105"/>
                    </a:lnTo>
                    <a:lnTo>
                      <a:pt x="76" y="0"/>
                    </a:lnTo>
                    <a:lnTo>
                      <a:pt x="94" y="0"/>
                    </a:lnTo>
                    <a:lnTo>
                      <a:pt x="94" y="105"/>
                    </a:lnTo>
                    <a:lnTo>
                      <a:pt x="94" y="109"/>
                    </a:lnTo>
                    <a:lnTo>
                      <a:pt x="93" y="113"/>
                    </a:lnTo>
                    <a:lnTo>
                      <a:pt x="91" y="117"/>
                    </a:lnTo>
                    <a:lnTo>
                      <a:pt x="87" y="122"/>
                    </a:lnTo>
                    <a:lnTo>
                      <a:pt x="81" y="128"/>
                    </a:lnTo>
                    <a:lnTo>
                      <a:pt x="75" y="132"/>
                    </a:lnTo>
                    <a:lnTo>
                      <a:pt x="71" y="134"/>
                    </a:lnTo>
                    <a:lnTo>
                      <a:pt x="67" y="135"/>
                    </a:lnTo>
                    <a:lnTo>
                      <a:pt x="62" y="136"/>
                    </a:lnTo>
                    <a:lnTo>
                      <a:pt x="32" y="136"/>
                    </a:lnTo>
                    <a:lnTo>
                      <a:pt x="28" y="135"/>
                    </a:lnTo>
                    <a:lnTo>
                      <a:pt x="23" y="134"/>
                    </a:lnTo>
                    <a:lnTo>
                      <a:pt x="19" y="132"/>
                    </a:lnTo>
                    <a:lnTo>
                      <a:pt x="14" y="128"/>
                    </a:lnTo>
                    <a:lnTo>
                      <a:pt x="8" y="122"/>
                    </a:lnTo>
                    <a:lnTo>
                      <a:pt x="3" y="117"/>
                    </a:lnTo>
                    <a:lnTo>
                      <a:pt x="1" y="113"/>
                    </a:lnTo>
                    <a:lnTo>
                      <a:pt x="0" y="109"/>
                    </a:lnTo>
                    <a:lnTo>
                      <a:pt x="0" y="10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4" name="Freeform 53"/>
              <p:cNvSpPr>
                <a:spLocks/>
              </p:cNvSpPr>
              <p:nvPr userDrawn="1"/>
            </p:nvSpPr>
            <p:spPr bwMode="auto">
              <a:xfrm>
                <a:off x="-57150" y="4695825"/>
                <a:ext cx="65088" cy="77788"/>
              </a:xfrm>
              <a:custGeom>
                <a:avLst/>
                <a:gdLst>
                  <a:gd name="T0" fmla="*/ 35 w 82"/>
                  <a:gd name="T1" fmla="*/ 0 h 97"/>
                  <a:gd name="T2" fmla="*/ 52 w 82"/>
                  <a:gd name="T3" fmla="*/ 0 h 97"/>
                  <a:gd name="T4" fmla="*/ 56 w 82"/>
                  <a:gd name="T5" fmla="*/ 0 h 97"/>
                  <a:gd name="T6" fmla="*/ 60 w 82"/>
                  <a:gd name="T7" fmla="*/ 1 h 97"/>
                  <a:gd name="T8" fmla="*/ 64 w 82"/>
                  <a:gd name="T9" fmla="*/ 2 h 97"/>
                  <a:gd name="T10" fmla="*/ 68 w 82"/>
                  <a:gd name="T11" fmla="*/ 4 h 97"/>
                  <a:gd name="T12" fmla="*/ 70 w 82"/>
                  <a:gd name="T13" fmla="*/ 6 h 97"/>
                  <a:gd name="T14" fmla="*/ 72 w 82"/>
                  <a:gd name="T15" fmla="*/ 8 h 97"/>
                  <a:gd name="T16" fmla="*/ 75 w 82"/>
                  <a:gd name="T17" fmla="*/ 11 h 97"/>
                  <a:gd name="T18" fmla="*/ 77 w 82"/>
                  <a:gd name="T19" fmla="*/ 13 h 97"/>
                  <a:gd name="T20" fmla="*/ 78 w 82"/>
                  <a:gd name="T21" fmla="*/ 15 h 97"/>
                  <a:gd name="T22" fmla="*/ 80 w 82"/>
                  <a:gd name="T23" fmla="*/ 19 h 97"/>
                  <a:gd name="T24" fmla="*/ 82 w 82"/>
                  <a:gd name="T25" fmla="*/ 23 h 97"/>
                  <a:gd name="T26" fmla="*/ 82 w 82"/>
                  <a:gd name="T27" fmla="*/ 27 h 97"/>
                  <a:gd name="T28" fmla="*/ 82 w 82"/>
                  <a:gd name="T29" fmla="*/ 97 h 97"/>
                  <a:gd name="T30" fmla="*/ 64 w 82"/>
                  <a:gd name="T31" fmla="*/ 97 h 97"/>
                  <a:gd name="T32" fmla="*/ 64 w 82"/>
                  <a:gd name="T33" fmla="*/ 28 h 97"/>
                  <a:gd name="T34" fmla="*/ 64 w 82"/>
                  <a:gd name="T35" fmla="*/ 27 h 97"/>
                  <a:gd name="T36" fmla="*/ 64 w 82"/>
                  <a:gd name="T37" fmla="*/ 25 h 97"/>
                  <a:gd name="T38" fmla="*/ 62 w 82"/>
                  <a:gd name="T39" fmla="*/ 23 h 97"/>
                  <a:gd name="T40" fmla="*/ 60 w 82"/>
                  <a:gd name="T41" fmla="*/ 20 h 97"/>
                  <a:gd name="T42" fmla="*/ 57 w 82"/>
                  <a:gd name="T43" fmla="*/ 18 h 97"/>
                  <a:gd name="T44" fmla="*/ 55 w 82"/>
                  <a:gd name="T45" fmla="*/ 16 h 97"/>
                  <a:gd name="T46" fmla="*/ 54 w 82"/>
                  <a:gd name="T47" fmla="*/ 16 h 97"/>
                  <a:gd name="T48" fmla="*/ 52 w 82"/>
                  <a:gd name="T49" fmla="*/ 16 h 97"/>
                  <a:gd name="T50" fmla="*/ 36 w 82"/>
                  <a:gd name="T51" fmla="*/ 16 h 97"/>
                  <a:gd name="T52" fmla="*/ 32 w 82"/>
                  <a:gd name="T53" fmla="*/ 17 h 97"/>
                  <a:gd name="T54" fmla="*/ 27 w 82"/>
                  <a:gd name="T55" fmla="*/ 21 h 97"/>
                  <a:gd name="T56" fmla="*/ 22 w 82"/>
                  <a:gd name="T57" fmla="*/ 24 h 97"/>
                  <a:gd name="T58" fmla="*/ 19 w 82"/>
                  <a:gd name="T59" fmla="*/ 27 h 97"/>
                  <a:gd name="T60" fmla="*/ 19 w 82"/>
                  <a:gd name="T61" fmla="*/ 97 h 97"/>
                  <a:gd name="T62" fmla="*/ 1 w 82"/>
                  <a:gd name="T63" fmla="*/ 97 h 97"/>
                  <a:gd name="T64" fmla="*/ 1 w 82"/>
                  <a:gd name="T65" fmla="*/ 19 h 97"/>
                  <a:gd name="T66" fmla="*/ 0 w 82"/>
                  <a:gd name="T67" fmla="*/ 1 h 97"/>
                  <a:gd name="T68" fmla="*/ 17 w 82"/>
                  <a:gd name="T69" fmla="*/ 1 h 97"/>
                  <a:gd name="T70" fmla="*/ 18 w 82"/>
                  <a:gd name="T71" fmla="*/ 8 h 97"/>
                  <a:gd name="T72" fmla="*/ 23 w 82"/>
                  <a:gd name="T73" fmla="*/ 4 h 97"/>
                  <a:gd name="T74" fmla="*/ 29 w 82"/>
                  <a:gd name="T75" fmla="*/ 1 h 97"/>
                  <a:gd name="T76" fmla="*/ 35 w 82"/>
                  <a:gd name="T7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2" h="97">
                    <a:moveTo>
                      <a:pt x="35" y="0"/>
                    </a:moveTo>
                    <a:lnTo>
                      <a:pt x="52" y="0"/>
                    </a:lnTo>
                    <a:lnTo>
                      <a:pt x="56" y="0"/>
                    </a:lnTo>
                    <a:lnTo>
                      <a:pt x="60" y="1"/>
                    </a:lnTo>
                    <a:lnTo>
                      <a:pt x="64" y="2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2" y="8"/>
                    </a:lnTo>
                    <a:lnTo>
                      <a:pt x="75" y="11"/>
                    </a:lnTo>
                    <a:lnTo>
                      <a:pt x="77" y="13"/>
                    </a:lnTo>
                    <a:lnTo>
                      <a:pt x="78" y="15"/>
                    </a:lnTo>
                    <a:lnTo>
                      <a:pt x="80" y="19"/>
                    </a:lnTo>
                    <a:lnTo>
                      <a:pt x="82" y="23"/>
                    </a:lnTo>
                    <a:lnTo>
                      <a:pt x="82" y="27"/>
                    </a:lnTo>
                    <a:lnTo>
                      <a:pt x="82" y="97"/>
                    </a:lnTo>
                    <a:lnTo>
                      <a:pt x="64" y="97"/>
                    </a:lnTo>
                    <a:lnTo>
                      <a:pt x="64" y="28"/>
                    </a:lnTo>
                    <a:lnTo>
                      <a:pt x="64" y="27"/>
                    </a:lnTo>
                    <a:lnTo>
                      <a:pt x="64" y="25"/>
                    </a:lnTo>
                    <a:lnTo>
                      <a:pt x="62" y="23"/>
                    </a:lnTo>
                    <a:lnTo>
                      <a:pt x="60" y="20"/>
                    </a:lnTo>
                    <a:lnTo>
                      <a:pt x="57" y="18"/>
                    </a:lnTo>
                    <a:lnTo>
                      <a:pt x="55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6" y="16"/>
                    </a:lnTo>
                    <a:lnTo>
                      <a:pt x="32" y="17"/>
                    </a:lnTo>
                    <a:lnTo>
                      <a:pt x="27" y="21"/>
                    </a:lnTo>
                    <a:lnTo>
                      <a:pt x="22" y="24"/>
                    </a:lnTo>
                    <a:lnTo>
                      <a:pt x="19" y="27"/>
                    </a:lnTo>
                    <a:lnTo>
                      <a:pt x="19" y="97"/>
                    </a:lnTo>
                    <a:lnTo>
                      <a:pt x="1" y="97"/>
                    </a:lnTo>
                    <a:lnTo>
                      <a:pt x="1" y="19"/>
                    </a:lnTo>
                    <a:lnTo>
                      <a:pt x="0" y="1"/>
                    </a:lnTo>
                    <a:lnTo>
                      <a:pt x="17" y="1"/>
                    </a:lnTo>
                    <a:lnTo>
                      <a:pt x="18" y="8"/>
                    </a:lnTo>
                    <a:lnTo>
                      <a:pt x="23" y="4"/>
                    </a:lnTo>
                    <a:lnTo>
                      <a:pt x="29" y="1"/>
                    </a:lnTo>
                    <a:lnTo>
                      <a:pt x="3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5" name="Freeform 54"/>
              <p:cNvSpPr>
                <a:spLocks noEditPoints="1"/>
              </p:cNvSpPr>
              <p:nvPr userDrawn="1"/>
            </p:nvSpPr>
            <p:spPr bwMode="auto">
              <a:xfrm>
                <a:off x="34925" y="4665663"/>
                <a:ext cx="15875" cy="107950"/>
              </a:xfrm>
              <a:custGeom>
                <a:avLst/>
                <a:gdLst>
                  <a:gd name="T0" fmla="*/ 1 w 19"/>
                  <a:gd name="T1" fmla="*/ 40 h 136"/>
                  <a:gd name="T2" fmla="*/ 18 w 19"/>
                  <a:gd name="T3" fmla="*/ 40 h 136"/>
                  <a:gd name="T4" fmla="*/ 18 w 19"/>
                  <a:gd name="T5" fmla="*/ 136 h 136"/>
                  <a:gd name="T6" fmla="*/ 1 w 19"/>
                  <a:gd name="T7" fmla="*/ 136 h 136"/>
                  <a:gd name="T8" fmla="*/ 1 w 19"/>
                  <a:gd name="T9" fmla="*/ 40 h 136"/>
                  <a:gd name="T10" fmla="*/ 0 w 19"/>
                  <a:gd name="T11" fmla="*/ 0 h 136"/>
                  <a:gd name="T12" fmla="*/ 19 w 19"/>
                  <a:gd name="T13" fmla="*/ 0 h 136"/>
                  <a:gd name="T14" fmla="*/ 19 w 19"/>
                  <a:gd name="T15" fmla="*/ 20 h 136"/>
                  <a:gd name="T16" fmla="*/ 0 w 19"/>
                  <a:gd name="T17" fmla="*/ 20 h 136"/>
                  <a:gd name="T18" fmla="*/ 0 w 19"/>
                  <a:gd name="T1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6">
                    <a:moveTo>
                      <a:pt x="1" y="40"/>
                    </a:moveTo>
                    <a:lnTo>
                      <a:pt x="18" y="40"/>
                    </a:lnTo>
                    <a:lnTo>
                      <a:pt x="18" y="136"/>
                    </a:lnTo>
                    <a:lnTo>
                      <a:pt x="1" y="136"/>
                    </a:lnTo>
                    <a:lnTo>
                      <a:pt x="1" y="40"/>
                    </a:lnTo>
                    <a:close/>
                    <a:moveTo>
                      <a:pt x="0" y="0"/>
                    </a:moveTo>
                    <a:lnTo>
                      <a:pt x="19" y="0"/>
                    </a:lnTo>
                    <a:lnTo>
                      <a:pt x="19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6" name="Freeform 55"/>
              <p:cNvSpPr>
                <a:spLocks/>
              </p:cNvSpPr>
              <p:nvPr userDrawn="1"/>
            </p:nvSpPr>
            <p:spPr bwMode="auto">
              <a:xfrm>
                <a:off x="69850" y="4697413"/>
                <a:ext cx="69850" cy="76200"/>
              </a:xfrm>
              <a:custGeom>
                <a:avLst/>
                <a:gdLst>
                  <a:gd name="T0" fmla="*/ 0 w 87"/>
                  <a:gd name="T1" fmla="*/ 0 h 96"/>
                  <a:gd name="T2" fmla="*/ 18 w 87"/>
                  <a:gd name="T3" fmla="*/ 0 h 96"/>
                  <a:gd name="T4" fmla="*/ 43 w 87"/>
                  <a:gd name="T5" fmla="*/ 75 h 96"/>
                  <a:gd name="T6" fmla="*/ 68 w 87"/>
                  <a:gd name="T7" fmla="*/ 0 h 96"/>
                  <a:gd name="T8" fmla="*/ 87 w 87"/>
                  <a:gd name="T9" fmla="*/ 0 h 96"/>
                  <a:gd name="T10" fmla="*/ 54 w 87"/>
                  <a:gd name="T11" fmla="*/ 96 h 96"/>
                  <a:gd name="T12" fmla="*/ 33 w 87"/>
                  <a:gd name="T13" fmla="*/ 96 h 96"/>
                  <a:gd name="T14" fmla="*/ 0 w 87"/>
                  <a:gd name="T15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7" h="96">
                    <a:moveTo>
                      <a:pt x="0" y="0"/>
                    </a:moveTo>
                    <a:lnTo>
                      <a:pt x="18" y="0"/>
                    </a:lnTo>
                    <a:lnTo>
                      <a:pt x="43" y="75"/>
                    </a:lnTo>
                    <a:lnTo>
                      <a:pt x="68" y="0"/>
                    </a:lnTo>
                    <a:lnTo>
                      <a:pt x="87" y="0"/>
                    </a:lnTo>
                    <a:lnTo>
                      <a:pt x="54" y="96"/>
                    </a:lnTo>
                    <a:lnTo>
                      <a:pt x="33" y="9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7" name="Freeform 56"/>
              <p:cNvSpPr>
                <a:spLocks noEditPoints="1"/>
              </p:cNvSpPr>
              <p:nvPr userDrawn="1"/>
            </p:nvSpPr>
            <p:spPr bwMode="auto">
              <a:xfrm>
                <a:off x="157163" y="4695825"/>
                <a:ext cx="65088" cy="77788"/>
              </a:xfrm>
              <a:custGeom>
                <a:avLst/>
                <a:gdLst>
                  <a:gd name="T0" fmla="*/ 27 w 83"/>
                  <a:gd name="T1" fmla="*/ 17 h 98"/>
                  <a:gd name="T2" fmla="*/ 22 w 83"/>
                  <a:gd name="T3" fmla="*/ 21 h 98"/>
                  <a:gd name="T4" fmla="*/ 18 w 83"/>
                  <a:gd name="T5" fmla="*/ 25 h 98"/>
                  <a:gd name="T6" fmla="*/ 18 w 83"/>
                  <a:gd name="T7" fmla="*/ 28 h 98"/>
                  <a:gd name="T8" fmla="*/ 65 w 83"/>
                  <a:gd name="T9" fmla="*/ 40 h 98"/>
                  <a:gd name="T10" fmla="*/ 65 w 83"/>
                  <a:gd name="T11" fmla="*/ 27 h 98"/>
                  <a:gd name="T12" fmla="*/ 63 w 83"/>
                  <a:gd name="T13" fmla="*/ 23 h 98"/>
                  <a:gd name="T14" fmla="*/ 57 w 83"/>
                  <a:gd name="T15" fmla="*/ 18 h 98"/>
                  <a:gd name="T16" fmla="*/ 54 w 83"/>
                  <a:gd name="T17" fmla="*/ 16 h 98"/>
                  <a:gd name="T18" fmla="*/ 30 w 83"/>
                  <a:gd name="T19" fmla="*/ 16 h 98"/>
                  <a:gd name="T20" fmla="*/ 52 w 83"/>
                  <a:gd name="T21" fmla="*/ 0 h 98"/>
                  <a:gd name="T22" fmla="*/ 61 w 83"/>
                  <a:gd name="T23" fmla="*/ 1 h 98"/>
                  <a:gd name="T24" fmla="*/ 68 w 83"/>
                  <a:gd name="T25" fmla="*/ 4 h 98"/>
                  <a:gd name="T26" fmla="*/ 73 w 83"/>
                  <a:gd name="T27" fmla="*/ 8 h 98"/>
                  <a:gd name="T28" fmla="*/ 77 w 83"/>
                  <a:gd name="T29" fmla="*/ 13 h 98"/>
                  <a:gd name="T30" fmla="*/ 81 w 83"/>
                  <a:gd name="T31" fmla="*/ 19 h 98"/>
                  <a:gd name="T32" fmla="*/ 82 w 83"/>
                  <a:gd name="T33" fmla="*/ 27 h 98"/>
                  <a:gd name="T34" fmla="*/ 18 w 83"/>
                  <a:gd name="T35" fmla="*/ 56 h 98"/>
                  <a:gd name="T36" fmla="*/ 18 w 83"/>
                  <a:gd name="T37" fmla="*/ 71 h 98"/>
                  <a:gd name="T38" fmla="*/ 20 w 83"/>
                  <a:gd name="T39" fmla="*/ 74 h 98"/>
                  <a:gd name="T40" fmla="*/ 25 w 83"/>
                  <a:gd name="T41" fmla="*/ 79 h 98"/>
                  <a:gd name="T42" fmla="*/ 30 w 83"/>
                  <a:gd name="T43" fmla="*/ 82 h 98"/>
                  <a:gd name="T44" fmla="*/ 55 w 83"/>
                  <a:gd name="T45" fmla="*/ 81 h 98"/>
                  <a:gd name="T46" fmla="*/ 59 w 83"/>
                  <a:gd name="T47" fmla="*/ 79 h 98"/>
                  <a:gd name="T48" fmla="*/ 64 w 83"/>
                  <a:gd name="T49" fmla="*/ 74 h 98"/>
                  <a:gd name="T50" fmla="*/ 67 w 83"/>
                  <a:gd name="T51" fmla="*/ 70 h 98"/>
                  <a:gd name="T52" fmla="*/ 76 w 83"/>
                  <a:gd name="T53" fmla="*/ 85 h 98"/>
                  <a:gd name="T54" fmla="*/ 65 w 83"/>
                  <a:gd name="T55" fmla="*/ 95 h 98"/>
                  <a:gd name="T56" fmla="*/ 57 w 83"/>
                  <a:gd name="T57" fmla="*/ 98 h 98"/>
                  <a:gd name="T58" fmla="*/ 30 w 83"/>
                  <a:gd name="T59" fmla="*/ 98 h 98"/>
                  <a:gd name="T60" fmla="*/ 22 w 83"/>
                  <a:gd name="T61" fmla="*/ 97 h 98"/>
                  <a:gd name="T62" fmla="*/ 15 w 83"/>
                  <a:gd name="T63" fmla="*/ 94 h 98"/>
                  <a:gd name="T64" fmla="*/ 10 w 83"/>
                  <a:gd name="T65" fmla="*/ 89 h 98"/>
                  <a:gd name="T66" fmla="*/ 5 w 83"/>
                  <a:gd name="T67" fmla="*/ 85 h 98"/>
                  <a:gd name="T68" fmla="*/ 2 w 83"/>
                  <a:gd name="T69" fmla="*/ 79 h 98"/>
                  <a:gd name="T70" fmla="*/ 0 w 83"/>
                  <a:gd name="T71" fmla="*/ 70 h 98"/>
                  <a:gd name="T72" fmla="*/ 1 w 83"/>
                  <a:gd name="T73" fmla="*/ 23 h 98"/>
                  <a:gd name="T74" fmla="*/ 4 w 83"/>
                  <a:gd name="T75" fmla="*/ 15 h 98"/>
                  <a:gd name="T76" fmla="*/ 8 w 83"/>
                  <a:gd name="T77" fmla="*/ 11 h 98"/>
                  <a:gd name="T78" fmla="*/ 13 w 83"/>
                  <a:gd name="T79" fmla="*/ 6 h 98"/>
                  <a:gd name="T80" fmla="*/ 18 w 83"/>
                  <a:gd name="T81" fmla="*/ 2 h 98"/>
                  <a:gd name="T82" fmla="*/ 26 w 83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3" h="98">
                    <a:moveTo>
                      <a:pt x="30" y="16"/>
                    </a:moveTo>
                    <a:lnTo>
                      <a:pt x="27" y="17"/>
                    </a:lnTo>
                    <a:lnTo>
                      <a:pt x="25" y="18"/>
                    </a:lnTo>
                    <a:lnTo>
                      <a:pt x="22" y="21"/>
                    </a:lnTo>
                    <a:lnTo>
                      <a:pt x="20" y="23"/>
                    </a:lnTo>
                    <a:lnTo>
                      <a:pt x="18" y="25"/>
                    </a:lnTo>
                    <a:lnTo>
                      <a:pt x="18" y="26"/>
                    </a:lnTo>
                    <a:lnTo>
                      <a:pt x="18" y="28"/>
                    </a:lnTo>
                    <a:lnTo>
                      <a:pt x="18" y="40"/>
                    </a:lnTo>
                    <a:lnTo>
                      <a:pt x="65" y="40"/>
                    </a:lnTo>
                    <a:lnTo>
                      <a:pt x="65" y="28"/>
                    </a:lnTo>
                    <a:lnTo>
                      <a:pt x="65" y="27"/>
                    </a:lnTo>
                    <a:lnTo>
                      <a:pt x="65" y="25"/>
                    </a:lnTo>
                    <a:lnTo>
                      <a:pt x="63" y="23"/>
                    </a:lnTo>
                    <a:lnTo>
                      <a:pt x="60" y="20"/>
                    </a:lnTo>
                    <a:lnTo>
                      <a:pt x="57" y="18"/>
                    </a:lnTo>
                    <a:lnTo>
                      <a:pt x="55" y="16"/>
                    </a:lnTo>
                    <a:lnTo>
                      <a:pt x="54" y="16"/>
                    </a:lnTo>
                    <a:lnTo>
                      <a:pt x="52" y="16"/>
                    </a:lnTo>
                    <a:lnTo>
                      <a:pt x="30" y="16"/>
                    </a:lnTo>
                    <a:close/>
                    <a:moveTo>
                      <a:pt x="30" y="0"/>
                    </a:moveTo>
                    <a:lnTo>
                      <a:pt x="52" y="0"/>
                    </a:lnTo>
                    <a:lnTo>
                      <a:pt x="57" y="0"/>
                    </a:lnTo>
                    <a:lnTo>
                      <a:pt x="61" y="1"/>
                    </a:lnTo>
                    <a:lnTo>
                      <a:pt x="65" y="2"/>
                    </a:lnTo>
                    <a:lnTo>
                      <a:pt x="68" y="4"/>
                    </a:lnTo>
                    <a:lnTo>
                      <a:pt x="70" y="6"/>
                    </a:lnTo>
                    <a:lnTo>
                      <a:pt x="73" y="8"/>
                    </a:lnTo>
                    <a:lnTo>
                      <a:pt x="75" y="11"/>
                    </a:lnTo>
                    <a:lnTo>
                      <a:pt x="77" y="13"/>
                    </a:lnTo>
                    <a:lnTo>
                      <a:pt x="79" y="15"/>
                    </a:lnTo>
                    <a:lnTo>
                      <a:pt x="81" y="19"/>
                    </a:lnTo>
                    <a:lnTo>
                      <a:pt x="82" y="23"/>
                    </a:lnTo>
                    <a:lnTo>
                      <a:pt x="82" y="27"/>
                    </a:lnTo>
                    <a:lnTo>
                      <a:pt x="82" y="56"/>
                    </a:lnTo>
                    <a:lnTo>
                      <a:pt x="18" y="56"/>
                    </a:lnTo>
                    <a:lnTo>
                      <a:pt x="18" y="70"/>
                    </a:lnTo>
                    <a:lnTo>
                      <a:pt x="18" y="71"/>
                    </a:lnTo>
                    <a:lnTo>
                      <a:pt x="18" y="72"/>
                    </a:lnTo>
                    <a:lnTo>
                      <a:pt x="20" y="74"/>
                    </a:lnTo>
                    <a:lnTo>
                      <a:pt x="22" y="77"/>
                    </a:lnTo>
                    <a:lnTo>
                      <a:pt x="25" y="79"/>
                    </a:lnTo>
                    <a:lnTo>
                      <a:pt x="27" y="81"/>
                    </a:lnTo>
                    <a:lnTo>
                      <a:pt x="30" y="82"/>
                    </a:lnTo>
                    <a:lnTo>
                      <a:pt x="53" y="82"/>
                    </a:lnTo>
                    <a:lnTo>
                      <a:pt x="55" y="81"/>
                    </a:lnTo>
                    <a:lnTo>
                      <a:pt x="56" y="81"/>
                    </a:lnTo>
                    <a:lnTo>
                      <a:pt x="59" y="79"/>
                    </a:lnTo>
                    <a:lnTo>
                      <a:pt x="61" y="77"/>
                    </a:lnTo>
                    <a:lnTo>
                      <a:pt x="64" y="74"/>
                    </a:lnTo>
                    <a:lnTo>
                      <a:pt x="65" y="72"/>
                    </a:lnTo>
                    <a:lnTo>
                      <a:pt x="67" y="70"/>
                    </a:lnTo>
                    <a:lnTo>
                      <a:pt x="83" y="75"/>
                    </a:lnTo>
                    <a:lnTo>
                      <a:pt x="76" y="85"/>
                    </a:lnTo>
                    <a:lnTo>
                      <a:pt x="68" y="94"/>
                    </a:lnTo>
                    <a:lnTo>
                      <a:pt x="65" y="95"/>
                    </a:lnTo>
                    <a:lnTo>
                      <a:pt x="61" y="97"/>
                    </a:lnTo>
                    <a:lnTo>
                      <a:pt x="57" y="98"/>
                    </a:lnTo>
                    <a:lnTo>
                      <a:pt x="53" y="98"/>
                    </a:lnTo>
                    <a:lnTo>
                      <a:pt x="30" y="98"/>
                    </a:lnTo>
                    <a:lnTo>
                      <a:pt x="26" y="98"/>
                    </a:lnTo>
                    <a:lnTo>
                      <a:pt x="22" y="97"/>
                    </a:lnTo>
                    <a:lnTo>
                      <a:pt x="18" y="95"/>
                    </a:lnTo>
                    <a:lnTo>
                      <a:pt x="15" y="94"/>
                    </a:lnTo>
                    <a:lnTo>
                      <a:pt x="13" y="92"/>
                    </a:lnTo>
                    <a:lnTo>
                      <a:pt x="10" y="89"/>
                    </a:lnTo>
                    <a:lnTo>
                      <a:pt x="8" y="87"/>
                    </a:lnTo>
                    <a:lnTo>
                      <a:pt x="5" y="85"/>
                    </a:lnTo>
                    <a:lnTo>
                      <a:pt x="4" y="83"/>
                    </a:lnTo>
                    <a:lnTo>
                      <a:pt x="2" y="79"/>
                    </a:lnTo>
                    <a:lnTo>
                      <a:pt x="1" y="75"/>
                    </a:lnTo>
                    <a:lnTo>
                      <a:pt x="0" y="70"/>
                    </a:lnTo>
                    <a:lnTo>
                      <a:pt x="0" y="27"/>
                    </a:lnTo>
                    <a:lnTo>
                      <a:pt x="1" y="23"/>
                    </a:lnTo>
                    <a:lnTo>
                      <a:pt x="2" y="19"/>
                    </a:lnTo>
                    <a:lnTo>
                      <a:pt x="4" y="15"/>
                    </a:lnTo>
                    <a:lnTo>
                      <a:pt x="5" y="13"/>
                    </a:lnTo>
                    <a:lnTo>
                      <a:pt x="8" y="11"/>
                    </a:lnTo>
                    <a:lnTo>
                      <a:pt x="10" y="8"/>
                    </a:lnTo>
                    <a:lnTo>
                      <a:pt x="13" y="6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22" y="1"/>
                    </a:lnTo>
                    <a:lnTo>
                      <a:pt x="26" y="0"/>
                    </a:lnTo>
                    <a:lnTo>
                      <a:pt x="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8" name="Freeform 57"/>
              <p:cNvSpPr>
                <a:spLocks/>
              </p:cNvSpPr>
              <p:nvPr userDrawn="1"/>
            </p:nvSpPr>
            <p:spPr bwMode="auto">
              <a:xfrm>
                <a:off x="247650" y="4695825"/>
                <a:ext cx="61913" cy="77788"/>
              </a:xfrm>
              <a:custGeom>
                <a:avLst/>
                <a:gdLst>
                  <a:gd name="T0" fmla="*/ 37 w 80"/>
                  <a:gd name="T1" fmla="*/ 0 h 97"/>
                  <a:gd name="T2" fmla="*/ 50 w 80"/>
                  <a:gd name="T3" fmla="*/ 0 h 97"/>
                  <a:gd name="T4" fmla="*/ 54 w 80"/>
                  <a:gd name="T5" fmla="*/ 0 h 97"/>
                  <a:gd name="T6" fmla="*/ 58 w 80"/>
                  <a:gd name="T7" fmla="*/ 1 h 97"/>
                  <a:gd name="T8" fmla="*/ 61 w 80"/>
                  <a:gd name="T9" fmla="*/ 2 h 97"/>
                  <a:gd name="T10" fmla="*/ 65 w 80"/>
                  <a:gd name="T11" fmla="*/ 4 h 97"/>
                  <a:gd name="T12" fmla="*/ 70 w 80"/>
                  <a:gd name="T13" fmla="*/ 9 h 97"/>
                  <a:gd name="T14" fmla="*/ 76 w 80"/>
                  <a:gd name="T15" fmla="*/ 16 h 97"/>
                  <a:gd name="T16" fmla="*/ 80 w 80"/>
                  <a:gd name="T17" fmla="*/ 23 h 97"/>
                  <a:gd name="T18" fmla="*/ 63 w 80"/>
                  <a:gd name="T19" fmla="*/ 28 h 97"/>
                  <a:gd name="T20" fmla="*/ 62 w 80"/>
                  <a:gd name="T21" fmla="*/ 25 h 97"/>
                  <a:gd name="T22" fmla="*/ 59 w 80"/>
                  <a:gd name="T23" fmla="*/ 22 h 97"/>
                  <a:gd name="T24" fmla="*/ 56 w 80"/>
                  <a:gd name="T25" fmla="*/ 19 h 97"/>
                  <a:gd name="T26" fmla="*/ 53 w 80"/>
                  <a:gd name="T27" fmla="*/ 17 h 97"/>
                  <a:gd name="T28" fmla="*/ 50 w 80"/>
                  <a:gd name="T29" fmla="*/ 16 h 97"/>
                  <a:gd name="T30" fmla="*/ 38 w 80"/>
                  <a:gd name="T31" fmla="*/ 16 h 97"/>
                  <a:gd name="T32" fmla="*/ 33 w 80"/>
                  <a:gd name="T33" fmla="*/ 17 h 97"/>
                  <a:gd name="T34" fmla="*/ 28 w 80"/>
                  <a:gd name="T35" fmla="*/ 21 h 97"/>
                  <a:gd name="T36" fmla="*/ 23 w 80"/>
                  <a:gd name="T37" fmla="*/ 25 h 97"/>
                  <a:gd name="T38" fmla="*/ 20 w 80"/>
                  <a:gd name="T39" fmla="*/ 28 h 97"/>
                  <a:gd name="T40" fmla="*/ 20 w 80"/>
                  <a:gd name="T41" fmla="*/ 97 h 97"/>
                  <a:gd name="T42" fmla="*/ 2 w 80"/>
                  <a:gd name="T43" fmla="*/ 97 h 97"/>
                  <a:gd name="T44" fmla="*/ 2 w 80"/>
                  <a:gd name="T45" fmla="*/ 19 h 97"/>
                  <a:gd name="T46" fmla="*/ 0 w 80"/>
                  <a:gd name="T47" fmla="*/ 1 h 97"/>
                  <a:gd name="T48" fmla="*/ 19 w 80"/>
                  <a:gd name="T49" fmla="*/ 1 h 97"/>
                  <a:gd name="T50" fmla="*/ 20 w 80"/>
                  <a:gd name="T51" fmla="*/ 8 h 97"/>
                  <a:gd name="T52" fmla="*/ 28 w 80"/>
                  <a:gd name="T53" fmla="*/ 2 h 97"/>
                  <a:gd name="T54" fmla="*/ 37 w 80"/>
                  <a:gd name="T55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80" h="97">
                    <a:moveTo>
                      <a:pt x="37" y="0"/>
                    </a:moveTo>
                    <a:lnTo>
                      <a:pt x="50" y="0"/>
                    </a:lnTo>
                    <a:lnTo>
                      <a:pt x="54" y="0"/>
                    </a:lnTo>
                    <a:lnTo>
                      <a:pt x="58" y="1"/>
                    </a:lnTo>
                    <a:lnTo>
                      <a:pt x="61" y="2"/>
                    </a:lnTo>
                    <a:lnTo>
                      <a:pt x="65" y="4"/>
                    </a:lnTo>
                    <a:lnTo>
                      <a:pt x="70" y="9"/>
                    </a:lnTo>
                    <a:lnTo>
                      <a:pt x="76" y="16"/>
                    </a:lnTo>
                    <a:lnTo>
                      <a:pt x="80" y="23"/>
                    </a:lnTo>
                    <a:lnTo>
                      <a:pt x="63" y="28"/>
                    </a:lnTo>
                    <a:lnTo>
                      <a:pt x="62" y="25"/>
                    </a:lnTo>
                    <a:lnTo>
                      <a:pt x="59" y="22"/>
                    </a:lnTo>
                    <a:lnTo>
                      <a:pt x="56" y="19"/>
                    </a:lnTo>
                    <a:lnTo>
                      <a:pt x="53" y="17"/>
                    </a:lnTo>
                    <a:lnTo>
                      <a:pt x="50" y="16"/>
                    </a:lnTo>
                    <a:lnTo>
                      <a:pt x="38" y="16"/>
                    </a:lnTo>
                    <a:lnTo>
                      <a:pt x="33" y="17"/>
                    </a:lnTo>
                    <a:lnTo>
                      <a:pt x="28" y="21"/>
                    </a:lnTo>
                    <a:lnTo>
                      <a:pt x="23" y="25"/>
                    </a:lnTo>
                    <a:lnTo>
                      <a:pt x="20" y="28"/>
                    </a:lnTo>
                    <a:lnTo>
                      <a:pt x="20" y="97"/>
                    </a:lnTo>
                    <a:lnTo>
                      <a:pt x="2" y="97"/>
                    </a:lnTo>
                    <a:lnTo>
                      <a:pt x="2" y="19"/>
                    </a:lnTo>
                    <a:lnTo>
                      <a:pt x="0" y="1"/>
                    </a:lnTo>
                    <a:lnTo>
                      <a:pt x="19" y="1"/>
                    </a:lnTo>
                    <a:lnTo>
                      <a:pt x="20" y="8"/>
                    </a:lnTo>
                    <a:lnTo>
                      <a:pt x="28" y="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59" name="Freeform 58"/>
              <p:cNvSpPr>
                <a:spLocks/>
              </p:cNvSpPr>
              <p:nvPr userDrawn="1"/>
            </p:nvSpPr>
            <p:spPr bwMode="auto">
              <a:xfrm>
                <a:off x="315913" y="4695825"/>
                <a:ext cx="69850" cy="77788"/>
              </a:xfrm>
              <a:custGeom>
                <a:avLst/>
                <a:gdLst>
                  <a:gd name="T0" fmla="*/ 56 w 87"/>
                  <a:gd name="T1" fmla="*/ 0 h 98"/>
                  <a:gd name="T2" fmla="*/ 67 w 87"/>
                  <a:gd name="T3" fmla="*/ 2 h 98"/>
                  <a:gd name="T4" fmla="*/ 80 w 87"/>
                  <a:gd name="T5" fmla="*/ 12 h 98"/>
                  <a:gd name="T6" fmla="*/ 70 w 87"/>
                  <a:gd name="T7" fmla="*/ 28 h 98"/>
                  <a:gd name="T8" fmla="*/ 66 w 87"/>
                  <a:gd name="T9" fmla="*/ 23 h 98"/>
                  <a:gd name="T10" fmla="*/ 62 w 87"/>
                  <a:gd name="T11" fmla="*/ 18 h 98"/>
                  <a:gd name="T12" fmla="*/ 57 w 87"/>
                  <a:gd name="T13" fmla="*/ 16 h 98"/>
                  <a:gd name="T14" fmla="*/ 31 w 87"/>
                  <a:gd name="T15" fmla="*/ 16 h 98"/>
                  <a:gd name="T16" fmla="*/ 27 w 87"/>
                  <a:gd name="T17" fmla="*/ 18 h 98"/>
                  <a:gd name="T18" fmla="*/ 22 w 87"/>
                  <a:gd name="T19" fmla="*/ 25 h 98"/>
                  <a:gd name="T20" fmla="*/ 21 w 87"/>
                  <a:gd name="T21" fmla="*/ 27 h 98"/>
                  <a:gd name="T22" fmla="*/ 22 w 87"/>
                  <a:gd name="T23" fmla="*/ 35 h 98"/>
                  <a:gd name="T24" fmla="*/ 25 w 87"/>
                  <a:gd name="T25" fmla="*/ 38 h 98"/>
                  <a:gd name="T26" fmla="*/ 64 w 87"/>
                  <a:gd name="T27" fmla="*/ 41 h 98"/>
                  <a:gd name="T28" fmla="*/ 80 w 87"/>
                  <a:gd name="T29" fmla="*/ 48 h 98"/>
                  <a:gd name="T30" fmla="*/ 86 w 87"/>
                  <a:gd name="T31" fmla="*/ 63 h 98"/>
                  <a:gd name="T32" fmla="*/ 86 w 87"/>
                  <a:gd name="T33" fmla="*/ 75 h 98"/>
                  <a:gd name="T34" fmla="*/ 82 w 87"/>
                  <a:gd name="T35" fmla="*/ 83 h 98"/>
                  <a:gd name="T36" fmla="*/ 78 w 87"/>
                  <a:gd name="T37" fmla="*/ 89 h 98"/>
                  <a:gd name="T38" fmla="*/ 73 w 87"/>
                  <a:gd name="T39" fmla="*/ 94 h 98"/>
                  <a:gd name="T40" fmla="*/ 63 w 87"/>
                  <a:gd name="T41" fmla="*/ 97 h 98"/>
                  <a:gd name="T42" fmla="*/ 31 w 87"/>
                  <a:gd name="T43" fmla="*/ 98 h 98"/>
                  <a:gd name="T44" fmla="*/ 20 w 87"/>
                  <a:gd name="T45" fmla="*/ 96 h 98"/>
                  <a:gd name="T46" fmla="*/ 10 w 87"/>
                  <a:gd name="T47" fmla="*/ 89 h 98"/>
                  <a:gd name="T48" fmla="*/ 0 w 87"/>
                  <a:gd name="T49" fmla="*/ 75 h 98"/>
                  <a:gd name="T50" fmla="*/ 20 w 87"/>
                  <a:gd name="T51" fmla="*/ 74 h 98"/>
                  <a:gd name="T52" fmla="*/ 27 w 87"/>
                  <a:gd name="T53" fmla="*/ 81 h 98"/>
                  <a:gd name="T54" fmla="*/ 30 w 87"/>
                  <a:gd name="T55" fmla="*/ 82 h 98"/>
                  <a:gd name="T56" fmla="*/ 60 w 87"/>
                  <a:gd name="T57" fmla="*/ 81 h 98"/>
                  <a:gd name="T58" fmla="*/ 65 w 87"/>
                  <a:gd name="T59" fmla="*/ 77 h 98"/>
                  <a:gd name="T60" fmla="*/ 69 w 87"/>
                  <a:gd name="T61" fmla="*/ 73 h 98"/>
                  <a:gd name="T62" fmla="*/ 69 w 87"/>
                  <a:gd name="T63" fmla="*/ 70 h 98"/>
                  <a:gd name="T64" fmla="*/ 69 w 87"/>
                  <a:gd name="T65" fmla="*/ 61 h 98"/>
                  <a:gd name="T66" fmla="*/ 65 w 87"/>
                  <a:gd name="T67" fmla="*/ 58 h 98"/>
                  <a:gd name="T68" fmla="*/ 26 w 87"/>
                  <a:gd name="T69" fmla="*/ 55 h 98"/>
                  <a:gd name="T70" fmla="*/ 10 w 87"/>
                  <a:gd name="T71" fmla="*/ 48 h 98"/>
                  <a:gd name="T72" fmla="*/ 4 w 87"/>
                  <a:gd name="T73" fmla="*/ 33 h 98"/>
                  <a:gd name="T74" fmla="*/ 4 w 87"/>
                  <a:gd name="T75" fmla="*/ 22 h 98"/>
                  <a:gd name="T76" fmla="*/ 8 w 87"/>
                  <a:gd name="T77" fmla="*/ 14 h 98"/>
                  <a:gd name="T78" fmla="*/ 12 w 87"/>
                  <a:gd name="T79" fmla="*/ 9 h 98"/>
                  <a:gd name="T80" fmla="*/ 18 w 87"/>
                  <a:gd name="T81" fmla="*/ 4 h 98"/>
                  <a:gd name="T82" fmla="*/ 27 w 87"/>
                  <a:gd name="T83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7" h="98">
                    <a:moveTo>
                      <a:pt x="33" y="0"/>
                    </a:moveTo>
                    <a:lnTo>
                      <a:pt x="56" y="0"/>
                    </a:lnTo>
                    <a:lnTo>
                      <a:pt x="61" y="0"/>
                    </a:lnTo>
                    <a:lnTo>
                      <a:pt x="67" y="2"/>
                    </a:lnTo>
                    <a:lnTo>
                      <a:pt x="71" y="4"/>
                    </a:lnTo>
                    <a:lnTo>
                      <a:pt x="80" y="12"/>
                    </a:lnTo>
                    <a:lnTo>
                      <a:pt x="87" y="23"/>
                    </a:lnTo>
                    <a:lnTo>
                      <a:pt x="70" y="28"/>
                    </a:lnTo>
                    <a:lnTo>
                      <a:pt x="68" y="25"/>
                    </a:lnTo>
                    <a:lnTo>
                      <a:pt x="66" y="23"/>
                    </a:lnTo>
                    <a:lnTo>
                      <a:pt x="64" y="20"/>
                    </a:lnTo>
                    <a:lnTo>
                      <a:pt x="62" y="18"/>
                    </a:lnTo>
                    <a:lnTo>
                      <a:pt x="59" y="16"/>
                    </a:lnTo>
                    <a:lnTo>
                      <a:pt x="57" y="16"/>
                    </a:lnTo>
                    <a:lnTo>
                      <a:pt x="33" y="16"/>
                    </a:lnTo>
                    <a:lnTo>
                      <a:pt x="31" y="16"/>
                    </a:lnTo>
                    <a:lnTo>
                      <a:pt x="30" y="16"/>
                    </a:lnTo>
                    <a:lnTo>
                      <a:pt x="27" y="18"/>
                    </a:lnTo>
                    <a:lnTo>
                      <a:pt x="24" y="22"/>
                    </a:lnTo>
                    <a:lnTo>
                      <a:pt x="22" y="25"/>
                    </a:lnTo>
                    <a:lnTo>
                      <a:pt x="21" y="26"/>
                    </a:lnTo>
                    <a:lnTo>
                      <a:pt x="21" y="27"/>
                    </a:lnTo>
                    <a:lnTo>
                      <a:pt x="21" y="33"/>
                    </a:lnTo>
                    <a:lnTo>
                      <a:pt x="22" y="35"/>
                    </a:lnTo>
                    <a:lnTo>
                      <a:pt x="23" y="37"/>
                    </a:lnTo>
                    <a:lnTo>
                      <a:pt x="25" y="38"/>
                    </a:lnTo>
                    <a:lnTo>
                      <a:pt x="27" y="39"/>
                    </a:lnTo>
                    <a:lnTo>
                      <a:pt x="64" y="41"/>
                    </a:lnTo>
                    <a:lnTo>
                      <a:pt x="73" y="43"/>
                    </a:lnTo>
                    <a:lnTo>
                      <a:pt x="80" y="48"/>
                    </a:lnTo>
                    <a:lnTo>
                      <a:pt x="85" y="55"/>
                    </a:lnTo>
                    <a:lnTo>
                      <a:pt x="86" y="63"/>
                    </a:lnTo>
                    <a:lnTo>
                      <a:pt x="86" y="71"/>
                    </a:lnTo>
                    <a:lnTo>
                      <a:pt x="86" y="75"/>
                    </a:lnTo>
                    <a:lnTo>
                      <a:pt x="85" y="80"/>
                    </a:lnTo>
                    <a:lnTo>
                      <a:pt x="82" y="83"/>
                    </a:lnTo>
                    <a:lnTo>
                      <a:pt x="81" y="86"/>
                    </a:lnTo>
                    <a:lnTo>
                      <a:pt x="78" y="89"/>
                    </a:lnTo>
                    <a:lnTo>
                      <a:pt x="75" y="91"/>
                    </a:lnTo>
                    <a:lnTo>
                      <a:pt x="73" y="94"/>
                    </a:lnTo>
                    <a:lnTo>
                      <a:pt x="68" y="96"/>
                    </a:lnTo>
                    <a:lnTo>
                      <a:pt x="63" y="97"/>
                    </a:lnTo>
                    <a:lnTo>
                      <a:pt x="57" y="98"/>
                    </a:lnTo>
                    <a:lnTo>
                      <a:pt x="31" y="98"/>
                    </a:lnTo>
                    <a:lnTo>
                      <a:pt x="25" y="97"/>
                    </a:lnTo>
                    <a:lnTo>
                      <a:pt x="20" y="96"/>
                    </a:lnTo>
                    <a:lnTo>
                      <a:pt x="15" y="94"/>
                    </a:lnTo>
                    <a:lnTo>
                      <a:pt x="10" y="89"/>
                    </a:lnTo>
                    <a:lnTo>
                      <a:pt x="5" y="82"/>
                    </a:lnTo>
                    <a:lnTo>
                      <a:pt x="0" y="75"/>
                    </a:lnTo>
                    <a:lnTo>
                      <a:pt x="17" y="69"/>
                    </a:lnTo>
                    <a:lnTo>
                      <a:pt x="20" y="74"/>
                    </a:lnTo>
                    <a:lnTo>
                      <a:pt x="23" y="78"/>
                    </a:lnTo>
                    <a:lnTo>
                      <a:pt x="27" y="81"/>
                    </a:lnTo>
                    <a:lnTo>
                      <a:pt x="29" y="82"/>
                    </a:lnTo>
                    <a:lnTo>
                      <a:pt x="30" y="82"/>
                    </a:lnTo>
                    <a:lnTo>
                      <a:pt x="57" y="82"/>
                    </a:lnTo>
                    <a:lnTo>
                      <a:pt x="60" y="81"/>
                    </a:lnTo>
                    <a:lnTo>
                      <a:pt x="62" y="80"/>
                    </a:lnTo>
                    <a:lnTo>
                      <a:pt x="65" y="77"/>
                    </a:lnTo>
                    <a:lnTo>
                      <a:pt x="67" y="75"/>
                    </a:lnTo>
                    <a:lnTo>
                      <a:pt x="69" y="73"/>
                    </a:lnTo>
                    <a:lnTo>
                      <a:pt x="69" y="72"/>
                    </a:lnTo>
                    <a:lnTo>
                      <a:pt x="69" y="70"/>
                    </a:lnTo>
                    <a:lnTo>
                      <a:pt x="69" y="63"/>
                    </a:lnTo>
                    <a:lnTo>
                      <a:pt x="69" y="61"/>
                    </a:lnTo>
                    <a:lnTo>
                      <a:pt x="67" y="59"/>
                    </a:lnTo>
                    <a:lnTo>
                      <a:pt x="65" y="58"/>
                    </a:lnTo>
                    <a:lnTo>
                      <a:pt x="63" y="58"/>
                    </a:lnTo>
                    <a:lnTo>
                      <a:pt x="26" y="55"/>
                    </a:lnTo>
                    <a:lnTo>
                      <a:pt x="17" y="53"/>
                    </a:lnTo>
                    <a:lnTo>
                      <a:pt x="10" y="48"/>
                    </a:lnTo>
                    <a:lnTo>
                      <a:pt x="6" y="42"/>
                    </a:lnTo>
                    <a:lnTo>
                      <a:pt x="4" y="33"/>
                    </a:lnTo>
                    <a:lnTo>
                      <a:pt x="4" y="27"/>
                    </a:lnTo>
                    <a:lnTo>
                      <a:pt x="4" y="22"/>
                    </a:lnTo>
                    <a:lnTo>
                      <a:pt x="6" y="18"/>
                    </a:lnTo>
                    <a:lnTo>
                      <a:pt x="8" y="14"/>
                    </a:lnTo>
                    <a:lnTo>
                      <a:pt x="10" y="12"/>
                    </a:lnTo>
                    <a:lnTo>
                      <a:pt x="12" y="9"/>
                    </a:lnTo>
                    <a:lnTo>
                      <a:pt x="15" y="6"/>
                    </a:lnTo>
                    <a:lnTo>
                      <a:pt x="18" y="4"/>
                    </a:lnTo>
                    <a:lnTo>
                      <a:pt x="22" y="2"/>
                    </a:lnTo>
                    <a:lnTo>
                      <a:pt x="27" y="0"/>
                    </a:lnTo>
                    <a:lnTo>
                      <a:pt x="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0" name="Freeform 59"/>
              <p:cNvSpPr>
                <a:spLocks noEditPoints="1"/>
              </p:cNvSpPr>
              <p:nvPr userDrawn="1"/>
            </p:nvSpPr>
            <p:spPr bwMode="auto">
              <a:xfrm>
                <a:off x="409575" y="4665663"/>
                <a:ext cx="15875" cy="107950"/>
              </a:xfrm>
              <a:custGeom>
                <a:avLst/>
                <a:gdLst>
                  <a:gd name="T0" fmla="*/ 1 w 19"/>
                  <a:gd name="T1" fmla="*/ 40 h 136"/>
                  <a:gd name="T2" fmla="*/ 18 w 19"/>
                  <a:gd name="T3" fmla="*/ 40 h 136"/>
                  <a:gd name="T4" fmla="*/ 18 w 19"/>
                  <a:gd name="T5" fmla="*/ 136 h 136"/>
                  <a:gd name="T6" fmla="*/ 1 w 19"/>
                  <a:gd name="T7" fmla="*/ 136 h 136"/>
                  <a:gd name="T8" fmla="*/ 1 w 19"/>
                  <a:gd name="T9" fmla="*/ 40 h 136"/>
                  <a:gd name="T10" fmla="*/ 0 w 19"/>
                  <a:gd name="T11" fmla="*/ 0 h 136"/>
                  <a:gd name="T12" fmla="*/ 19 w 19"/>
                  <a:gd name="T13" fmla="*/ 0 h 136"/>
                  <a:gd name="T14" fmla="*/ 19 w 19"/>
                  <a:gd name="T15" fmla="*/ 20 h 136"/>
                  <a:gd name="T16" fmla="*/ 0 w 19"/>
                  <a:gd name="T17" fmla="*/ 20 h 136"/>
                  <a:gd name="T18" fmla="*/ 0 w 19"/>
                  <a:gd name="T19" fmla="*/ 0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" h="136">
                    <a:moveTo>
                      <a:pt x="1" y="40"/>
                    </a:moveTo>
                    <a:lnTo>
                      <a:pt x="18" y="40"/>
                    </a:lnTo>
                    <a:lnTo>
                      <a:pt x="18" y="136"/>
                    </a:lnTo>
                    <a:lnTo>
                      <a:pt x="1" y="136"/>
                    </a:lnTo>
                    <a:lnTo>
                      <a:pt x="1" y="40"/>
                    </a:lnTo>
                    <a:close/>
                    <a:moveTo>
                      <a:pt x="0" y="0"/>
                    </a:moveTo>
                    <a:lnTo>
                      <a:pt x="19" y="0"/>
                    </a:lnTo>
                    <a:lnTo>
                      <a:pt x="19" y="20"/>
                    </a:lnTo>
                    <a:lnTo>
                      <a:pt x="0" y="2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1" name="Freeform 60"/>
              <p:cNvSpPr>
                <a:spLocks/>
              </p:cNvSpPr>
              <p:nvPr userDrawn="1"/>
            </p:nvSpPr>
            <p:spPr bwMode="auto">
              <a:xfrm>
                <a:off x="444500" y="4667250"/>
                <a:ext cx="50800" cy="106363"/>
              </a:xfrm>
              <a:custGeom>
                <a:avLst/>
                <a:gdLst>
                  <a:gd name="T0" fmla="*/ 16 w 64"/>
                  <a:gd name="T1" fmla="*/ 0 h 135"/>
                  <a:gd name="T2" fmla="*/ 33 w 64"/>
                  <a:gd name="T3" fmla="*/ 0 h 135"/>
                  <a:gd name="T4" fmla="*/ 33 w 64"/>
                  <a:gd name="T5" fmla="*/ 39 h 135"/>
                  <a:gd name="T6" fmla="*/ 64 w 64"/>
                  <a:gd name="T7" fmla="*/ 39 h 135"/>
                  <a:gd name="T8" fmla="*/ 64 w 64"/>
                  <a:gd name="T9" fmla="*/ 55 h 135"/>
                  <a:gd name="T10" fmla="*/ 33 w 64"/>
                  <a:gd name="T11" fmla="*/ 55 h 135"/>
                  <a:gd name="T12" fmla="*/ 33 w 64"/>
                  <a:gd name="T13" fmla="*/ 106 h 135"/>
                  <a:gd name="T14" fmla="*/ 33 w 64"/>
                  <a:gd name="T15" fmla="*/ 108 h 135"/>
                  <a:gd name="T16" fmla="*/ 35 w 64"/>
                  <a:gd name="T17" fmla="*/ 109 h 135"/>
                  <a:gd name="T18" fmla="*/ 36 w 64"/>
                  <a:gd name="T19" fmla="*/ 111 h 135"/>
                  <a:gd name="T20" fmla="*/ 39 w 64"/>
                  <a:gd name="T21" fmla="*/ 114 h 135"/>
                  <a:gd name="T22" fmla="*/ 41 w 64"/>
                  <a:gd name="T23" fmla="*/ 116 h 135"/>
                  <a:gd name="T24" fmla="*/ 44 w 64"/>
                  <a:gd name="T25" fmla="*/ 118 h 135"/>
                  <a:gd name="T26" fmla="*/ 45 w 64"/>
                  <a:gd name="T27" fmla="*/ 118 h 135"/>
                  <a:gd name="T28" fmla="*/ 47 w 64"/>
                  <a:gd name="T29" fmla="*/ 119 h 135"/>
                  <a:gd name="T30" fmla="*/ 63 w 64"/>
                  <a:gd name="T31" fmla="*/ 119 h 135"/>
                  <a:gd name="T32" fmla="*/ 63 w 64"/>
                  <a:gd name="T33" fmla="*/ 135 h 135"/>
                  <a:gd name="T34" fmla="*/ 47 w 64"/>
                  <a:gd name="T35" fmla="*/ 135 h 135"/>
                  <a:gd name="T36" fmla="*/ 42 w 64"/>
                  <a:gd name="T37" fmla="*/ 135 h 135"/>
                  <a:gd name="T38" fmla="*/ 38 w 64"/>
                  <a:gd name="T39" fmla="*/ 134 h 135"/>
                  <a:gd name="T40" fmla="*/ 35 w 64"/>
                  <a:gd name="T41" fmla="*/ 132 h 135"/>
                  <a:gd name="T42" fmla="*/ 30 w 64"/>
                  <a:gd name="T43" fmla="*/ 130 h 135"/>
                  <a:gd name="T44" fmla="*/ 28 w 64"/>
                  <a:gd name="T45" fmla="*/ 129 h 135"/>
                  <a:gd name="T46" fmla="*/ 26 w 64"/>
                  <a:gd name="T47" fmla="*/ 126 h 135"/>
                  <a:gd name="T48" fmla="*/ 23 w 64"/>
                  <a:gd name="T49" fmla="*/ 124 h 135"/>
                  <a:gd name="T50" fmla="*/ 21 w 64"/>
                  <a:gd name="T51" fmla="*/ 121 h 135"/>
                  <a:gd name="T52" fmla="*/ 20 w 64"/>
                  <a:gd name="T53" fmla="*/ 119 h 135"/>
                  <a:gd name="T54" fmla="*/ 17 w 64"/>
                  <a:gd name="T55" fmla="*/ 115 h 135"/>
                  <a:gd name="T56" fmla="*/ 16 w 64"/>
                  <a:gd name="T57" fmla="*/ 111 h 135"/>
                  <a:gd name="T58" fmla="*/ 16 w 64"/>
                  <a:gd name="T59" fmla="*/ 107 h 135"/>
                  <a:gd name="T60" fmla="*/ 16 w 64"/>
                  <a:gd name="T61" fmla="*/ 55 h 135"/>
                  <a:gd name="T62" fmla="*/ 0 w 64"/>
                  <a:gd name="T63" fmla="*/ 55 h 135"/>
                  <a:gd name="T64" fmla="*/ 0 w 64"/>
                  <a:gd name="T65" fmla="*/ 39 h 135"/>
                  <a:gd name="T66" fmla="*/ 16 w 64"/>
                  <a:gd name="T67" fmla="*/ 39 h 135"/>
                  <a:gd name="T68" fmla="*/ 16 w 64"/>
                  <a:gd name="T6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64" h="135">
                    <a:moveTo>
                      <a:pt x="16" y="0"/>
                    </a:moveTo>
                    <a:lnTo>
                      <a:pt x="33" y="0"/>
                    </a:lnTo>
                    <a:lnTo>
                      <a:pt x="33" y="39"/>
                    </a:lnTo>
                    <a:lnTo>
                      <a:pt x="64" y="39"/>
                    </a:lnTo>
                    <a:lnTo>
                      <a:pt x="64" y="55"/>
                    </a:lnTo>
                    <a:lnTo>
                      <a:pt x="33" y="55"/>
                    </a:lnTo>
                    <a:lnTo>
                      <a:pt x="33" y="106"/>
                    </a:lnTo>
                    <a:lnTo>
                      <a:pt x="33" y="108"/>
                    </a:lnTo>
                    <a:lnTo>
                      <a:pt x="35" y="109"/>
                    </a:lnTo>
                    <a:lnTo>
                      <a:pt x="36" y="111"/>
                    </a:lnTo>
                    <a:lnTo>
                      <a:pt x="39" y="114"/>
                    </a:lnTo>
                    <a:lnTo>
                      <a:pt x="41" y="116"/>
                    </a:lnTo>
                    <a:lnTo>
                      <a:pt x="44" y="118"/>
                    </a:lnTo>
                    <a:lnTo>
                      <a:pt x="45" y="118"/>
                    </a:lnTo>
                    <a:lnTo>
                      <a:pt x="47" y="119"/>
                    </a:lnTo>
                    <a:lnTo>
                      <a:pt x="63" y="119"/>
                    </a:lnTo>
                    <a:lnTo>
                      <a:pt x="63" y="135"/>
                    </a:lnTo>
                    <a:lnTo>
                      <a:pt x="47" y="135"/>
                    </a:lnTo>
                    <a:lnTo>
                      <a:pt x="42" y="135"/>
                    </a:lnTo>
                    <a:lnTo>
                      <a:pt x="38" y="134"/>
                    </a:lnTo>
                    <a:lnTo>
                      <a:pt x="35" y="132"/>
                    </a:lnTo>
                    <a:lnTo>
                      <a:pt x="30" y="130"/>
                    </a:lnTo>
                    <a:lnTo>
                      <a:pt x="28" y="129"/>
                    </a:lnTo>
                    <a:lnTo>
                      <a:pt x="26" y="126"/>
                    </a:lnTo>
                    <a:lnTo>
                      <a:pt x="23" y="124"/>
                    </a:lnTo>
                    <a:lnTo>
                      <a:pt x="21" y="121"/>
                    </a:lnTo>
                    <a:lnTo>
                      <a:pt x="20" y="119"/>
                    </a:lnTo>
                    <a:lnTo>
                      <a:pt x="17" y="115"/>
                    </a:lnTo>
                    <a:lnTo>
                      <a:pt x="16" y="111"/>
                    </a:lnTo>
                    <a:lnTo>
                      <a:pt x="16" y="107"/>
                    </a:lnTo>
                    <a:lnTo>
                      <a:pt x="16" y="55"/>
                    </a:lnTo>
                    <a:lnTo>
                      <a:pt x="0" y="55"/>
                    </a:lnTo>
                    <a:lnTo>
                      <a:pt x="0" y="39"/>
                    </a:lnTo>
                    <a:lnTo>
                      <a:pt x="16" y="39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62" name="Freeform 61"/>
              <p:cNvSpPr>
                <a:spLocks/>
              </p:cNvSpPr>
              <p:nvPr userDrawn="1"/>
            </p:nvSpPr>
            <p:spPr bwMode="auto">
              <a:xfrm>
                <a:off x="508000" y="4697413"/>
                <a:ext cx="68263" cy="107950"/>
              </a:xfrm>
              <a:custGeom>
                <a:avLst/>
                <a:gdLst>
                  <a:gd name="T0" fmla="*/ 0 w 86"/>
                  <a:gd name="T1" fmla="*/ 0 h 135"/>
                  <a:gd name="T2" fmla="*/ 18 w 86"/>
                  <a:gd name="T3" fmla="*/ 0 h 135"/>
                  <a:gd name="T4" fmla="*/ 43 w 86"/>
                  <a:gd name="T5" fmla="*/ 74 h 135"/>
                  <a:gd name="T6" fmla="*/ 68 w 86"/>
                  <a:gd name="T7" fmla="*/ 0 h 135"/>
                  <a:gd name="T8" fmla="*/ 86 w 86"/>
                  <a:gd name="T9" fmla="*/ 0 h 135"/>
                  <a:gd name="T10" fmla="*/ 42 w 86"/>
                  <a:gd name="T11" fmla="*/ 135 h 135"/>
                  <a:gd name="T12" fmla="*/ 23 w 86"/>
                  <a:gd name="T13" fmla="*/ 135 h 135"/>
                  <a:gd name="T14" fmla="*/ 36 w 86"/>
                  <a:gd name="T15" fmla="*/ 96 h 135"/>
                  <a:gd name="T16" fmla="*/ 33 w 86"/>
                  <a:gd name="T17" fmla="*/ 96 h 135"/>
                  <a:gd name="T18" fmla="*/ 0 w 86"/>
                  <a:gd name="T19" fmla="*/ 0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6" h="135">
                    <a:moveTo>
                      <a:pt x="0" y="0"/>
                    </a:moveTo>
                    <a:lnTo>
                      <a:pt x="18" y="0"/>
                    </a:lnTo>
                    <a:lnTo>
                      <a:pt x="43" y="74"/>
                    </a:lnTo>
                    <a:lnTo>
                      <a:pt x="68" y="0"/>
                    </a:lnTo>
                    <a:lnTo>
                      <a:pt x="86" y="0"/>
                    </a:lnTo>
                    <a:lnTo>
                      <a:pt x="42" y="135"/>
                    </a:lnTo>
                    <a:lnTo>
                      <a:pt x="23" y="135"/>
                    </a:lnTo>
                    <a:lnTo>
                      <a:pt x="36" y="96"/>
                    </a:lnTo>
                    <a:lnTo>
                      <a:pt x="33" y="9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</p:grpSp>
        <p:pic>
          <p:nvPicPr>
            <p:cNvPr id="63" name="Grafik 62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81875" y="937810"/>
              <a:ext cx="1343025" cy="451888"/>
            </a:xfrm>
            <a:prstGeom prst="rect">
              <a:avLst/>
            </a:prstGeom>
          </p:spPr>
        </p:pic>
      </p:grpSp>
      <p:sp>
        <p:nvSpPr>
          <p:cNvPr id="64" name="Rechteck 63"/>
          <p:cNvSpPr/>
          <p:nvPr userDrawn="1"/>
        </p:nvSpPr>
        <p:spPr bwMode="gray">
          <a:xfrm>
            <a:off x="1" y="3811329"/>
            <a:ext cx="5774400" cy="1522800"/>
          </a:xfrm>
          <a:prstGeom prst="rect">
            <a:avLst/>
          </a:prstGeom>
          <a:solidFill>
            <a:schemeClr val="tx2">
              <a:alpha val="85000"/>
            </a:schemeClr>
          </a:solidFill>
          <a:ln>
            <a:noFill/>
          </a:ln>
        </p:spPr>
        <p:txBody>
          <a:bodyPr vert="horz" wrap="square" lIns="504000" tIns="0" rIns="0" bIns="0" numCol="1" anchor="ctr" anchorCtr="0" compatLnSpc="1">
            <a:prstTxWarp prst="textNoShape">
              <a:avLst/>
            </a:prstTxWarp>
          </a:bodyPr>
          <a:lstStyle/>
          <a:p>
            <a:pPr lvl="0" eaLnBrk="1" hangingPunct="1">
              <a:lnSpc>
                <a:spcPct val="100000"/>
              </a:lnSpc>
            </a:pPr>
            <a:r>
              <a:rPr lang="de-DE" sz="2400" b="0" cap="none" baseline="0">
                <a:solidFill>
                  <a:schemeClr val="bg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rPr>
              <a:t>Eine Hochschule, viele Facetten</a:t>
            </a:r>
            <a:br>
              <a:rPr lang="de-DE" sz="2400" b="0" cap="none" baseline="0">
                <a:solidFill>
                  <a:schemeClr val="bg1"/>
                </a:solidFill>
                <a:latin typeface="Franklin Gothic Medium" panose="020B0603020102020204" pitchFamily="34" charset="0"/>
                <a:ea typeface="ＭＳ Ｐゴシック" charset="0"/>
                <a:cs typeface="Franklin Gothic Medium" panose="020B0603020102020204" pitchFamily="34" charset="0"/>
              </a:rPr>
            </a:br>
            <a:r>
              <a:rPr lang="de-DE" sz="2400" b="0" cap="none" baseline="0" err="1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One</a:t>
            </a:r>
            <a:r>
              <a:rPr lang="de-DE" sz="2400" b="0" cap="none" baseline="0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 </a:t>
            </a:r>
            <a:r>
              <a:rPr lang="de-DE" sz="2400" b="0" cap="none" baseline="0" err="1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university</a:t>
            </a:r>
            <a:r>
              <a:rPr lang="de-DE" sz="2400" b="0" cap="none" baseline="0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, </a:t>
            </a:r>
            <a:r>
              <a:rPr lang="de-DE" sz="2400" b="0" cap="none" baseline="0" err="1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many</a:t>
            </a:r>
            <a:r>
              <a:rPr lang="de-DE" sz="2400" b="0" cap="none" baseline="0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 </a:t>
            </a:r>
            <a:r>
              <a:rPr lang="de-DE" sz="2400" b="0" cap="none" baseline="0" err="1">
                <a:solidFill>
                  <a:schemeClr val="bg1"/>
                </a:solidFill>
                <a:latin typeface="+mn-lt"/>
                <a:ea typeface="ＭＳ Ｐゴシック" charset="0"/>
                <a:cs typeface="Franklin Gothic Medium" panose="020B0603020102020204" pitchFamily="34" charset="0"/>
              </a:rPr>
              <a:t>facets</a:t>
            </a:r>
            <a:endParaRPr lang="de-DE" sz="2400" b="0" cap="none" baseline="0">
              <a:solidFill>
                <a:schemeClr val="bg1"/>
              </a:solidFill>
              <a:latin typeface="+mn-lt"/>
              <a:ea typeface="ＭＳ Ｐゴシック" charset="0"/>
              <a:cs typeface="Franklin Gothic Medium" panose="020B0603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106247"/>
      </p:ext>
    </p:extLst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lhouette unten - 2 Textspalten (grü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gray">
          <a:xfrm>
            <a:off x="481395" y="1779195"/>
            <a:ext cx="8189362" cy="4378718"/>
          </a:xfrm>
        </p:spPr>
        <p:txBody>
          <a:bodyPr lIns="108000"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474663" y="1376363"/>
            <a:ext cx="8196094" cy="396000"/>
          </a:xfrm>
          <a:solidFill>
            <a:srgbClr val="FFCC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>
            <a:lvl1pPr>
              <a:defRPr lang="de-DE" smtClean="0">
                <a:solidFill>
                  <a:schemeClr val="lt1"/>
                </a:solidFill>
                <a:ea typeface="+mn-ea"/>
                <a:cs typeface="+mn-cs"/>
              </a:defRPr>
            </a:lvl1pPr>
            <a:lvl2pPr>
              <a:defRPr lang="de-DE" smtClean="0">
                <a:solidFill>
                  <a:schemeClr val="lt1"/>
                </a:solidFill>
                <a:ea typeface="+mn-ea"/>
              </a:defRPr>
            </a:lvl2pPr>
            <a:lvl3pPr>
              <a:defRPr lang="de-DE" smtClean="0">
                <a:solidFill>
                  <a:schemeClr val="lt1"/>
                </a:solidFill>
                <a:ea typeface="+mn-ea"/>
              </a:defRPr>
            </a:lvl3pPr>
            <a:lvl4pPr>
              <a:defRPr lang="de-DE" smtClean="0">
                <a:solidFill>
                  <a:schemeClr val="lt1"/>
                </a:solidFill>
                <a:ea typeface="+mn-ea"/>
              </a:defRPr>
            </a:lvl4pPr>
            <a:lvl5pPr>
              <a:defRPr lang="de-DE">
                <a:solidFill>
                  <a:schemeClr val="lt1"/>
                </a:solidFill>
                <a:ea typeface="+mn-ea"/>
              </a:defRPr>
            </a:lvl5pPr>
          </a:lstStyle>
          <a:p>
            <a:pPr lvl="0">
              <a:spcAft>
                <a:spcPct val="0"/>
              </a:spcAft>
            </a:pPr>
            <a:r>
              <a:rPr lang="de-DE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602045835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ilhouette unten - 2 Textspalten (grün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gray">
          <a:xfrm>
            <a:off x="481395" y="1779195"/>
            <a:ext cx="3968600" cy="4378718"/>
          </a:xfrm>
        </p:spPr>
        <p:txBody>
          <a:bodyPr lIns="108000"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/>
          </p:nvPr>
        </p:nvSpPr>
        <p:spPr>
          <a:xfrm>
            <a:off x="4705349" y="1778669"/>
            <a:ext cx="3967200" cy="4379244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800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>
              <a:lnSpc>
                <a:spcPct val="100000"/>
              </a:lnSpc>
              <a:spcAft>
                <a:spcPts val="600"/>
              </a:spcAft>
            </a:pPr>
            <a:r>
              <a:rPr lang="de-DE"/>
              <a:t>Textmasterformat bearbeiten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de-DE"/>
              <a:t>Zweite Ebene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de-DE"/>
              <a:t>Dritte Ebene</a:t>
            </a: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de-DE"/>
              <a:t>Vierte Ebene</a:t>
            </a:r>
          </a:p>
          <a:p>
            <a:pPr lvl="4">
              <a:lnSpc>
                <a:spcPct val="100000"/>
              </a:lnSpc>
              <a:spcAft>
                <a:spcPts val="600"/>
              </a:spcAft>
            </a:pPr>
            <a:r>
              <a:rPr lang="de-DE"/>
              <a:t>Fünfte Ebene</a:t>
            </a:r>
          </a:p>
        </p:txBody>
      </p:sp>
      <p:sp>
        <p:nvSpPr>
          <p:cNvPr id="15" name="Textplatzhalter 14"/>
          <p:cNvSpPr>
            <a:spLocks noGrp="1"/>
          </p:cNvSpPr>
          <p:nvPr>
            <p:ph type="body" sz="quarter" idx="13"/>
          </p:nvPr>
        </p:nvSpPr>
        <p:spPr>
          <a:xfrm>
            <a:off x="474663" y="1376363"/>
            <a:ext cx="3975332" cy="396000"/>
          </a:xfrm>
          <a:solidFill>
            <a:srgbClr val="FFCC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>
            <a:lvl1pPr>
              <a:defRPr lang="de-DE" smtClean="0">
                <a:solidFill>
                  <a:schemeClr val="lt1"/>
                </a:solidFill>
                <a:ea typeface="+mn-ea"/>
                <a:cs typeface="+mn-cs"/>
              </a:defRPr>
            </a:lvl1pPr>
            <a:lvl2pPr>
              <a:defRPr lang="de-DE" smtClean="0">
                <a:solidFill>
                  <a:schemeClr val="lt1"/>
                </a:solidFill>
                <a:ea typeface="+mn-ea"/>
              </a:defRPr>
            </a:lvl2pPr>
            <a:lvl3pPr>
              <a:defRPr lang="de-DE" smtClean="0">
                <a:solidFill>
                  <a:schemeClr val="lt1"/>
                </a:solidFill>
                <a:ea typeface="+mn-ea"/>
              </a:defRPr>
            </a:lvl3pPr>
            <a:lvl4pPr>
              <a:defRPr lang="de-DE" smtClean="0">
                <a:solidFill>
                  <a:schemeClr val="lt1"/>
                </a:solidFill>
                <a:ea typeface="+mn-ea"/>
              </a:defRPr>
            </a:lvl4pPr>
            <a:lvl5pPr>
              <a:defRPr lang="de-DE">
                <a:solidFill>
                  <a:schemeClr val="lt1"/>
                </a:solidFill>
                <a:ea typeface="+mn-ea"/>
              </a:defRPr>
            </a:lvl5pPr>
          </a:lstStyle>
          <a:p>
            <a:pPr lvl="0">
              <a:spcAft>
                <a:spcPct val="0"/>
              </a:spcAft>
            </a:pPr>
            <a:r>
              <a:rPr lang="de-DE"/>
              <a:t>Textmasterformat bearbeiten</a:t>
            </a:r>
          </a:p>
        </p:txBody>
      </p:sp>
      <p:sp>
        <p:nvSpPr>
          <p:cNvPr id="16" name="Textplatzhalter 14"/>
          <p:cNvSpPr>
            <a:spLocks noGrp="1"/>
          </p:cNvSpPr>
          <p:nvPr>
            <p:ph type="body" sz="quarter" idx="14"/>
          </p:nvPr>
        </p:nvSpPr>
        <p:spPr>
          <a:xfrm>
            <a:off x="4705349" y="1376363"/>
            <a:ext cx="3975332" cy="396000"/>
          </a:xfrm>
          <a:solidFill>
            <a:srgbClr val="FFCC00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0" bIns="0" rtlCol="0" anchor="ctr"/>
          <a:lstStyle>
            <a:lvl1pPr>
              <a:defRPr lang="de-DE" smtClean="0">
                <a:solidFill>
                  <a:schemeClr val="lt1"/>
                </a:solidFill>
                <a:ea typeface="+mn-ea"/>
                <a:cs typeface="+mn-cs"/>
              </a:defRPr>
            </a:lvl1pPr>
            <a:lvl2pPr>
              <a:defRPr lang="de-DE" smtClean="0">
                <a:solidFill>
                  <a:schemeClr val="lt1"/>
                </a:solidFill>
                <a:ea typeface="+mn-ea"/>
              </a:defRPr>
            </a:lvl2pPr>
            <a:lvl3pPr>
              <a:defRPr lang="de-DE" smtClean="0">
                <a:solidFill>
                  <a:schemeClr val="lt1"/>
                </a:solidFill>
                <a:ea typeface="+mn-ea"/>
              </a:defRPr>
            </a:lvl3pPr>
            <a:lvl4pPr>
              <a:defRPr lang="de-DE" smtClean="0">
                <a:solidFill>
                  <a:schemeClr val="lt1"/>
                </a:solidFill>
                <a:ea typeface="+mn-ea"/>
              </a:defRPr>
            </a:lvl4pPr>
            <a:lvl5pPr>
              <a:defRPr lang="de-DE">
                <a:solidFill>
                  <a:schemeClr val="lt1"/>
                </a:solidFill>
                <a:ea typeface="+mn-ea"/>
              </a:defRPr>
            </a:lvl5pPr>
          </a:lstStyle>
          <a:p>
            <a:pPr lvl="0">
              <a:spcAft>
                <a:spcPct val="0"/>
              </a:spcAft>
            </a:pPr>
            <a:r>
              <a:rPr lang="de-DE"/>
              <a:t>Textmasterformat bearbeiten</a:t>
            </a:r>
          </a:p>
        </p:txBody>
      </p:sp>
      <p:pic>
        <p:nvPicPr>
          <p:cNvPr id="9" name="Grafik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778" y="307782"/>
            <a:ext cx="1685544" cy="94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24605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Gruppieren 77"/>
          <p:cNvGrpSpPr/>
          <p:nvPr userDrawn="1"/>
        </p:nvGrpSpPr>
        <p:grpSpPr>
          <a:xfrm>
            <a:off x="-7256" y="0"/>
            <a:ext cx="9151442" cy="6986588"/>
            <a:chOff x="-7442" y="0"/>
            <a:chExt cx="9151442" cy="6986588"/>
          </a:xfrm>
        </p:grpSpPr>
        <p:pic>
          <p:nvPicPr>
            <p:cNvPr id="79" name="Grafik 78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8" b="331"/>
            <a:stretch/>
          </p:blipFill>
          <p:spPr>
            <a:xfrm>
              <a:off x="1" y="0"/>
              <a:ext cx="9137903" cy="68503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80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81" name="Rechteck 80"/>
            <p:cNvSpPr/>
            <p:nvPr userDrawn="1"/>
          </p:nvSpPr>
          <p:spPr bwMode="gray">
            <a:xfrm>
              <a:off x="0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82" name="Gruppieren 81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83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4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5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6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7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8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89" name="Freihandform 88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29" name="Gruppieren 28"/>
          <p:cNvGrpSpPr/>
          <p:nvPr userDrawn="1"/>
        </p:nvGrpSpPr>
        <p:grpSpPr>
          <a:xfrm>
            <a:off x="-7442" y="6402027"/>
            <a:ext cx="9151442" cy="584561"/>
            <a:chOff x="-7442" y="6402027"/>
            <a:chExt cx="9151442" cy="584561"/>
          </a:xfrm>
        </p:grpSpPr>
        <p:sp>
          <p:nvSpPr>
            <p:cNvPr id="31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32" name="Rechteck 31"/>
            <p:cNvSpPr/>
            <p:nvPr userDrawn="1"/>
          </p:nvSpPr>
          <p:spPr bwMode="gray">
            <a:xfrm>
              <a:off x="0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33" name="Gruppieren 32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34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5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6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7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8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9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40" name="Freihandform 39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7" name="Gruppieren 16"/>
          <p:cNvGrpSpPr/>
          <p:nvPr userDrawn="1"/>
        </p:nvGrpSpPr>
        <p:grpSpPr>
          <a:xfrm>
            <a:off x="7409" y="6402027"/>
            <a:ext cx="9151442" cy="584561"/>
            <a:chOff x="-7442" y="6402027"/>
            <a:chExt cx="9151442" cy="584561"/>
          </a:xfrm>
        </p:grpSpPr>
        <p:sp>
          <p:nvSpPr>
            <p:cNvPr id="19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20" name="Rechteck 19"/>
            <p:cNvSpPr/>
            <p:nvPr userDrawn="1"/>
          </p:nvSpPr>
          <p:spPr bwMode="gray">
            <a:xfrm>
              <a:off x="0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21" name="Gruppieren 20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22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4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8" name="Freihandform 27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6" name="Gruppieren 65"/>
          <p:cNvGrpSpPr/>
          <p:nvPr userDrawn="1"/>
        </p:nvGrpSpPr>
        <p:grpSpPr>
          <a:xfrm>
            <a:off x="-7442" y="6402027"/>
            <a:ext cx="9151442" cy="584561"/>
            <a:chOff x="-7442" y="6402027"/>
            <a:chExt cx="9151442" cy="584561"/>
          </a:xfrm>
        </p:grpSpPr>
        <p:sp>
          <p:nvSpPr>
            <p:cNvPr id="68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 bwMode="gray">
            <a:xfrm>
              <a:off x="0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70" name="Gruppieren 69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4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6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7" name="Freihandform 76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Textfeld 10"/>
          <p:cNvSpPr txBox="1">
            <a:spLocks noChangeArrowheads="1"/>
          </p:cNvSpPr>
          <p:nvPr/>
        </p:nvSpPr>
        <p:spPr bwMode="auto">
          <a:xfrm>
            <a:off x="3695700" y="66167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9pPr>
          </a:lstStyle>
          <a:p>
            <a:endParaRPr lang="de-DE"/>
          </a:p>
        </p:txBody>
      </p:sp>
      <p:sp>
        <p:nvSpPr>
          <p:cNvPr id="9" name="Rechteck 8"/>
          <p:cNvSpPr/>
          <p:nvPr userDrawn="1"/>
        </p:nvSpPr>
        <p:spPr bwMode="gray">
          <a:xfrm>
            <a:off x="0" y="6623845"/>
            <a:ext cx="9144000" cy="2341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1" y="3809870"/>
            <a:ext cx="5774529" cy="1524259"/>
          </a:xfrm>
          <a:solidFill>
            <a:schemeClr val="tx2">
              <a:alpha val="85000"/>
            </a:schemeClr>
          </a:solidFill>
        </p:spPr>
        <p:txBody>
          <a:bodyPr lIns="504000" anchor="ctr" anchorCtr="0"/>
          <a:lstStyle>
            <a:lvl1pPr>
              <a:lnSpc>
                <a:spcPct val="100000"/>
              </a:lnSpc>
              <a:defRPr sz="2400">
                <a:solidFill>
                  <a:schemeClr val="bg1"/>
                </a:solidFill>
              </a:defRPr>
            </a:lvl1pPr>
          </a:lstStyle>
          <a:p>
            <a:r>
              <a:rPr lang="de-DE"/>
              <a:t>Thema bzw. Titel der Präsentation</a:t>
            </a:r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507302" y="5424783"/>
            <a:ext cx="5267228" cy="206375"/>
          </a:xfrm>
        </p:spPr>
        <p:txBody>
          <a:bodyPr/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tx2"/>
                </a:solidFill>
                <a:latin typeface="+mn-lt"/>
              </a:defRPr>
            </a:lvl1pPr>
          </a:lstStyle>
          <a:p>
            <a:pPr lvl="0"/>
            <a:r>
              <a:rPr lang="de-DE"/>
              <a:t>Name, Funktion</a:t>
            </a:r>
          </a:p>
        </p:txBody>
      </p:sp>
      <p:pic>
        <p:nvPicPr>
          <p:cNvPr id="52" name="Grafik 5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778" y="307782"/>
            <a:ext cx="1685544" cy="94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32995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chlu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uppieren 65"/>
          <p:cNvGrpSpPr/>
          <p:nvPr userDrawn="1"/>
        </p:nvGrpSpPr>
        <p:grpSpPr>
          <a:xfrm>
            <a:off x="-7256" y="0"/>
            <a:ext cx="9151442" cy="6986588"/>
            <a:chOff x="-7442" y="0"/>
            <a:chExt cx="9151442" cy="6986588"/>
          </a:xfrm>
        </p:grpSpPr>
        <p:pic>
          <p:nvPicPr>
            <p:cNvPr id="67" name="Grafik 66"/>
            <p:cNvPicPr>
              <a:picLocks noChangeAspect="1"/>
            </p:cNvPicPr>
            <p:nvPr userDrawn="1"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48" b="331"/>
            <a:stretch/>
          </p:blipFill>
          <p:spPr>
            <a:xfrm>
              <a:off x="1" y="0"/>
              <a:ext cx="9137903" cy="685038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68" name="Textfeld 10"/>
            <p:cNvSpPr txBox="1">
              <a:spLocks noChangeArrowheads="1"/>
            </p:cNvSpPr>
            <p:nvPr/>
          </p:nvSpPr>
          <p:spPr bwMode="auto">
            <a:xfrm>
              <a:off x="3695700" y="6616700"/>
              <a:ext cx="184150" cy="369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Franklin Gothic Book" charset="0"/>
                  <a:ea typeface="ＭＳ Ｐゴシック" charset="0"/>
                </a:defRPr>
              </a:lvl9pPr>
            </a:lstStyle>
            <a:p>
              <a:endParaRPr lang="de-DE"/>
            </a:p>
          </p:txBody>
        </p:sp>
        <p:sp>
          <p:nvSpPr>
            <p:cNvPr id="69" name="Rechteck 68"/>
            <p:cNvSpPr/>
            <p:nvPr userDrawn="1"/>
          </p:nvSpPr>
          <p:spPr bwMode="gray">
            <a:xfrm>
              <a:off x="0" y="6623845"/>
              <a:ext cx="9144000" cy="234155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70" name="Gruppieren 69"/>
            <p:cNvGrpSpPr/>
            <p:nvPr userDrawn="1"/>
          </p:nvGrpSpPr>
          <p:grpSpPr>
            <a:xfrm>
              <a:off x="-7442" y="6402027"/>
              <a:ext cx="9151442" cy="225563"/>
              <a:chOff x="-7442" y="6402027"/>
              <a:chExt cx="9151442" cy="225563"/>
            </a:xfrm>
            <a:solidFill>
              <a:schemeClr val="bg1"/>
            </a:solidFill>
          </p:grpSpPr>
          <p:sp>
            <p:nvSpPr>
              <p:cNvPr id="71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2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3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4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5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6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77" name="Freihandform 76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3" name="Textfeld 10"/>
          <p:cNvSpPr txBox="1">
            <a:spLocks noChangeArrowheads="1"/>
          </p:cNvSpPr>
          <p:nvPr/>
        </p:nvSpPr>
        <p:spPr bwMode="auto">
          <a:xfrm>
            <a:off x="3695700" y="6616700"/>
            <a:ext cx="1841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Franklin Gothic Book" charset="0"/>
                <a:ea typeface="ＭＳ Ｐゴシック" charset="0"/>
              </a:defRPr>
            </a:lvl9pPr>
          </a:lstStyle>
          <a:p>
            <a:endParaRPr lang="de-DE"/>
          </a:p>
        </p:txBody>
      </p:sp>
      <p:sp>
        <p:nvSpPr>
          <p:cNvPr id="9" name="Rechteck 8"/>
          <p:cNvSpPr/>
          <p:nvPr userDrawn="1"/>
        </p:nvSpPr>
        <p:spPr bwMode="gray">
          <a:xfrm>
            <a:off x="0" y="6623845"/>
            <a:ext cx="9144000" cy="23415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 userDrawn="1">
            <p:ph type="title" hasCustomPrompt="1"/>
          </p:nvPr>
        </p:nvSpPr>
        <p:spPr>
          <a:xfrm>
            <a:off x="1" y="3809870"/>
            <a:ext cx="5774529" cy="1524259"/>
          </a:xfrm>
          <a:solidFill>
            <a:schemeClr val="tx2">
              <a:alpha val="85000"/>
            </a:schemeClr>
          </a:solidFill>
          <a:ln>
            <a:noFill/>
          </a:ln>
        </p:spPr>
        <p:txBody>
          <a:bodyPr vert="horz" wrap="square" lIns="504000" tIns="0" rIns="0" bIns="0" numCol="1" anchor="ctr" anchorCtr="0" compatLnSpc="1">
            <a:prstTxWarp prst="textNoShape">
              <a:avLst/>
            </a:prstTxWarp>
          </a:bodyPr>
          <a:lstStyle>
            <a:lvl1pPr>
              <a:lnSpc>
                <a:spcPct val="110000"/>
              </a:lnSpc>
              <a:spcAft>
                <a:spcPts val="0"/>
              </a:spcAft>
              <a:defRPr lang="de-DE" sz="14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>
              <a:lnSpc>
                <a:spcPct val="100000"/>
              </a:lnSpc>
            </a:pPr>
            <a:r>
              <a:rPr lang="de-DE"/>
              <a:t>Kontaktdaten</a:t>
            </a:r>
          </a:p>
        </p:txBody>
      </p:sp>
      <p:pic>
        <p:nvPicPr>
          <p:cNvPr id="18" name="Grafik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778" y="307782"/>
            <a:ext cx="1685544" cy="949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0314668"/>
      </p:ext>
    </p:extLst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houette Gr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-7442" y="1188925"/>
            <a:ext cx="9151442" cy="5442474"/>
            <a:chOff x="-7442" y="1188925"/>
            <a:chExt cx="9151442" cy="5442474"/>
          </a:xfrm>
        </p:grpSpPr>
        <p:sp>
          <p:nvSpPr>
            <p:cNvPr id="15" name="Rechteck 14"/>
            <p:cNvSpPr/>
            <p:nvPr userDrawn="1"/>
          </p:nvSpPr>
          <p:spPr bwMode="gray">
            <a:xfrm>
              <a:off x="0" y="1411399"/>
              <a:ext cx="9144000" cy="522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24" name="Gruppieren 23"/>
            <p:cNvGrpSpPr/>
            <p:nvPr userDrawn="1"/>
          </p:nvGrpSpPr>
          <p:grpSpPr>
            <a:xfrm>
              <a:off x="-7442" y="1188925"/>
              <a:ext cx="9151442" cy="225563"/>
              <a:chOff x="-7442" y="6402027"/>
              <a:chExt cx="9151442" cy="225563"/>
            </a:xfrm>
          </p:grpSpPr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" name="Freihandform 31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8253520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houette Grau - 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uppieren 2"/>
          <p:cNvGrpSpPr/>
          <p:nvPr userDrawn="1"/>
        </p:nvGrpSpPr>
        <p:grpSpPr>
          <a:xfrm>
            <a:off x="-7442" y="1188925"/>
            <a:ext cx="9151442" cy="5442474"/>
            <a:chOff x="-7442" y="1188925"/>
            <a:chExt cx="9151442" cy="5442474"/>
          </a:xfrm>
        </p:grpSpPr>
        <p:sp>
          <p:nvSpPr>
            <p:cNvPr id="15" name="Rechteck 14"/>
            <p:cNvSpPr/>
            <p:nvPr userDrawn="1"/>
          </p:nvSpPr>
          <p:spPr bwMode="gray">
            <a:xfrm>
              <a:off x="0" y="1411399"/>
              <a:ext cx="9144000" cy="522000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  <p:grpSp>
          <p:nvGrpSpPr>
            <p:cNvPr id="24" name="Gruppieren 23"/>
            <p:cNvGrpSpPr/>
            <p:nvPr userDrawn="1"/>
          </p:nvGrpSpPr>
          <p:grpSpPr>
            <a:xfrm>
              <a:off x="-7442" y="1188925"/>
              <a:ext cx="9151442" cy="225563"/>
              <a:chOff x="-7442" y="6402027"/>
              <a:chExt cx="9151442" cy="225563"/>
            </a:xfrm>
          </p:grpSpPr>
          <p:sp>
            <p:nvSpPr>
              <p:cNvPr id="25" name="Freeform 6"/>
              <p:cNvSpPr>
                <a:spLocks/>
              </p:cNvSpPr>
              <p:nvPr/>
            </p:nvSpPr>
            <p:spPr bwMode="auto">
              <a:xfrm>
                <a:off x="1323498" y="6602790"/>
                <a:ext cx="201944" cy="24800"/>
              </a:xfrm>
              <a:custGeom>
                <a:avLst/>
                <a:gdLst>
                  <a:gd name="T0" fmla="*/ 21 w 171"/>
                  <a:gd name="T1" fmla="*/ 0 h 21"/>
                  <a:gd name="T2" fmla="*/ 171 w 171"/>
                  <a:gd name="T3" fmla="*/ 0 h 21"/>
                  <a:gd name="T4" fmla="*/ 171 w 171"/>
                  <a:gd name="T5" fmla="*/ 21 h 21"/>
                  <a:gd name="T6" fmla="*/ 0 w 171"/>
                  <a:gd name="T7" fmla="*/ 21 h 21"/>
                  <a:gd name="T8" fmla="*/ 21 w 171"/>
                  <a:gd name="T9" fmla="*/ 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1" h="21">
                    <a:moveTo>
                      <a:pt x="21" y="0"/>
                    </a:moveTo>
                    <a:lnTo>
                      <a:pt x="171" y="0"/>
                    </a:lnTo>
                    <a:lnTo>
                      <a:pt x="171" y="21"/>
                    </a:lnTo>
                    <a:lnTo>
                      <a:pt x="0" y="21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6" name="Freeform 7"/>
              <p:cNvSpPr>
                <a:spLocks noEditPoints="1"/>
              </p:cNvSpPr>
              <p:nvPr/>
            </p:nvSpPr>
            <p:spPr bwMode="auto">
              <a:xfrm>
                <a:off x="-7442" y="6528389"/>
                <a:ext cx="976653" cy="99200"/>
              </a:xfrm>
              <a:custGeom>
                <a:avLst/>
                <a:gdLst>
                  <a:gd name="T0" fmla="*/ 624 w 827"/>
                  <a:gd name="T1" fmla="*/ 51 h 84"/>
                  <a:gd name="T2" fmla="*/ 591 w 827"/>
                  <a:gd name="T3" fmla="*/ 20 h 84"/>
                  <a:gd name="T4" fmla="*/ 602 w 827"/>
                  <a:gd name="T5" fmla="*/ 20 h 84"/>
                  <a:gd name="T6" fmla="*/ 570 w 827"/>
                  <a:gd name="T7" fmla="*/ 51 h 84"/>
                  <a:gd name="T8" fmla="*/ 570 w 827"/>
                  <a:gd name="T9" fmla="*/ 20 h 84"/>
                  <a:gd name="T10" fmla="*/ 560 w 827"/>
                  <a:gd name="T11" fmla="*/ 51 h 84"/>
                  <a:gd name="T12" fmla="*/ 527 w 827"/>
                  <a:gd name="T13" fmla="*/ 20 h 84"/>
                  <a:gd name="T14" fmla="*/ 538 w 827"/>
                  <a:gd name="T15" fmla="*/ 20 h 84"/>
                  <a:gd name="T16" fmla="*/ 507 w 827"/>
                  <a:gd name="T17" fmla="*/ 51 h 84"/>
                  <a:gd name="T18" fmla="*/ 507 w 827"/>
                  <a:gd name="T19" fmla="*/ 20 h 84"/>
                  <a:gd name="T20" fmla="*/ 496 w 827"/>
                  <a:gd name="T21" fmla="*/ 51 h 84"/>
                  <a:gd name="T22" fmla="*/ 463 w 827"/>
                  <a:gd name="T23" fmla="*/ 20 h 84"/>
                  <a:gd name="T24" fmla="*/ 474 w 827"/>
                  <a:gd name="T25" fmla="*/ 20 h 84"/>
                  <a:gd name="T26" fmla="*/ 443 w 827"/>
                  <a:gd name="T27" fmla="*/ 51 h 84"/>
                  <a:gd name="T28" fmla="*/ 443 w 827"/>
                  <a:gd name="T29" fmla="*/ 20 h 84"/>
                  <a:gd name="T30" fmla="*/ 431 w 827"/>
                  <a:gd name="T31" fmla="*/ 51 h 84"/>
                  <a:gd name="T32" fmla="*/ 400 w 827"/>
                  <a:gd name="T33" fmla="*/ 20 h 84"/>
                  <a:gd name="T34" fmla="*/ 410 w 827"/>
                  <a:gd name="T35" fmla="*/ 20 h 84"/>
                  <a:gd name="T36" fmla="*/ 377 w 827"/>
                  <a:gd name="T37" fmla="*/ 51 h 84"/>
                  <a:gd name="T38" fmla="*/ 377 w 827"/>
                  <a:gd name="T39" fmla="*/ 20 h 84"/>
                  <a:gd name="T40" fmla="*/ 367 w 827"/>
                  <a:gd name="T41" fmla="*/ 51 h 84"/>
                  <a:gd name="T42" fmla="*/ 336 w 827"/>
                  <a:gd name="T43" fmla="*/ 20 h 84"/>
                  <a:gd name="T44" fmla="*/ 346 w 827"/>
                  <a:gd name="T45" fmla="*/ 20 h 84"/>
                  <a:gd name="T46" fmla="*/ 313 w 827"/>
                  <a:gd name="T47" fmla="*/ 51 h 84"/>
                  <a:gd name="T48" fmla="*/ 313 w 827"/>
                  <a:gd name="T49" fmla="*/ 20 h 84"/>
                  <a:gd name="T50" fmla="*/ 303 w 827"/>
                  <a:gd name="T51" fmla="*/ 51 h 84"/>
                  <a:gd name="T52" fmla="*/ 270 w 827"/>
                  <a:gd name="T53" fmla="*/ 20 h 84"/>
                  <a:gd name="T54" fmla="*/ 282 w 827"/>
                  <a:gd name="T55" fmla="*/ 20 h 84"/>
                  <a:gd name="T56" fmla="*/ 153 w 827"/>
                  <a:gd name="T57" fmla="*/ 0 h 84"/>
                  <a:gd name="T58" fmla="*/ 250 w 827"/>
                  <a:gd name="T59" fmla="*/ 0 h 84"/>
                  <a:gd name="T60" fmla="*/ 624 w 827"/>
                  <a:gd name="T61" fmla="*/ 0 h 84"/>
                  <a:gd name="T62" fmla="*/ 720 w 827"/>
                  <a:gd name="T63" fmla="*/ 0 h 84"/>
                  <a:gd name="T64" fmla="*/ 817 w 827"/>
                  <a:gd name="T65" fmla="*/ 0 h 84"/>
                  <a:gd name="T66" fmla="*/ 817 w 827"/>
                  <a:gd name="T67" fmla="*/ 84 h 84"/>
                  <a:gd name="T68" fmla="*/ 807 w 827"/>
                  <a:gd name="T69" fmla="*/ 84 h 84"/>
                  <a:gd name="T70" fmla="*/ 710 w 827"/>
                  <a:gd name="T71" fmla="*/ 20 h 84"/>
                  <a:gd name="T72" fmla="*/ 624 w 827"/>
                  <a:gd name="T73" fmla="*/ 63 h 84"/>
                  <a:gd name="T74" fmla="*/ 602 w 827"/>
                  <a:gd name="T75" fmla="*/ 84 h 84"/>
                  <a:gd name="T76" fmla="*/ 591 w 827"/>
                  <a:gd name="T77" fmla="*/ 84 h 84"/>
                  <a:gd name="T78" fmla="*/ 570 w 827"/>
                  <a:gd name="T79" fmla="*/ 63 h 84"/>
                  <a:gd name="T80" fmla="*/ 560 w 827"/>
                  <a:gd name="T81" fmla="*/ 63 h 84"/>
                  <a:gd name="T82" fmla="*/ 538 w 827"/>
                  <a:gd name="T83" fmla="*/ 84 h 84"/>
                  <a:gd name="T84" fmla="*/ 527 w 827"/>
                  <a:gd name="T85" fmla="*/ 84 h 84"/>
                  <a:gd name="T86" fmla="*/ 507 w 827"/>
                  <a:gd name="T87" fmla="*/ 63 h 84"/>
                  <a:gd name="T88" fmla="*/ 496 w 827"/>
                  <a:gd name="T89" fmla="*/ 63 h 84"/>
                  <a:gd name="T90" fmla="*/ 474 w 827"/>
                  <a:gd name="T91" fmla="*/ 84 h 84"/>
                  <a:gd name="T92" fmla="*/ 463 w 827"/>
                  <a:gd name="T93" fmla="*/ 84 h 84"/>
                  <a:gd name="T94" fmla="*/ 443 w 827"/>
                  <a:gd name="T95" fmla="*/ 63 h 84"/>
                  <a:gd name="T96" fmla="*/ 431 w 827"/>
                  <a:gd name="T97" fmla="*/ 63 h 84"/>
                  <a:gd name="T98" fmla="*/ 410 w 827"/>
                  <a:gd name="T99" fmla="*/ 84 h 84"/>
                  <a:gd name="T100" fmla="*/ 400 w 827"/>
                  <a:gd name="T101" fmla="*/ 84 h 84"/>
                  <a:gd name="T102" fmla="*/ 377 w 827"/>
                  <a:gd name="T103" fmla="*/ 63 h 84"/>
                  <a:gd name="T104" fmla="*/ 367 w 827"/>
                  <a:gd name="T105" fmla="*/ 63 h 84"/>
                  <a:gd name="T106" fmla="*/ 346 w 827"/>
                  <a:gd name="T107" fmla="*/ 84 h 84"/>
                  <a:gd name="T108" fmla="*/ 336 w 827"/>
                  <a:gd name="T109" fmla="*/ 84 h 84"/>
                  <a:gd name="T110" fmla="*/ 313 w 827"/>
                  <a:gd name="T111" fmla="*/ 63 h 84"/>
                  <a:gd name="T112" fmla="*/ 303 w 827"/>
                  <a:gd name="T113" fmla="*/ 63 h 84"/>
                  <a:gd name="T114" fmla="*/ 282 w 827"/>
                  <a:gd name="T115" fmla="*/ 84 h 84"/>
                  <a:gd name="T116" fmla="*/ 270 w 827"/>
                  <a:gd name="T117" fmla="*/ 84 h 84"/>
                  <a:gd name="T118" fmla="*/ 175 w 827"/>
                  <a:gd name="T119" fmla="*/ 20 h 84"/>
                  <a:gd name="T120" fmla="*/ 89 w 827"/>
                  <a:gd name="T121" fmla="*/ 20 h 84"/>
                  <a:gd name="T122" fmla="*/ 0 w 827"/>
                  <a:gd name="T123" fmla="*/ 84 h 84"/>
                  <a:gd name="T124" fmla="*/ 68 w 827"/>
                  <a:gd name="T125" fmla="*/ 1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827" h="84">
                    <a:moveTo>
                      <a:pt x="613" y="20"/>
                    </a:moveTo>
                    <a:lnTo>
                      <a:pt x="613" y="51"/>
                    </a:lnTo>
                    <a:lnTo>
                      <a:pt x="624" y="51"/>
                    </a:lnTo>
                    <a:lnTo>
                      <a:pt x="624" y="20"/>
                    </a:lnTo>
                    <a:lnTo>
                      <a:pt x="613" y="20"/>
                    </a:lnTo>
                    <a:close/>
                    <a:moveTo>
                      <a:pt x="591" y="20"/>
                    </a:moveTo>
                    <a:lnTo>
                      <a:pt x="591" y="51"/>
                    </a:lnTo>
                    <a:lnTo>
                      <a:pt x="602" y="51"/>
                    </a:lnTo>
                    <a:lnTo>
                      <a:pt x="602" y="20"/>
                    </a:lnTo>
                    <a:lnTo>
                      <a:pt x="591" y="20"/>
                    </a:lnTo>
                    <a:close/>
                    <a:moveTo>
                      <a:pt x="570" y="20"/>
                    </a:moveTo>
                    <a:lnTo>
                      <a:pt x="570" y="51"/>
                    </a:lnTo>
                    <a:lnTo>
                      <a:pt x="581" y="51"/>
                    </a:lnTo>
                    <a:lnTo>
                      <a:pt x="581" y="20"/>
                    </a:lnTo>
                    <a:lnTo>
                      <a:pt x="570" y="20"/>
                    </a:lnTo>
                    <a:close/>
                    <a:moveTo>
                      <a:pt x="548" y="20"/>
                    </a:moveTo>
                    <a:lnTo>
                      <a:pt x="548" y="51"/>
                    </a:lnTo>
                    <a:lnTo>
                      <a:pt x="560" y="51"/>
                    </a:lnTo>
                    <a:lnTo>
                      <a:pt x="560" y="20"/>
                    </a:lnTo>
                    <a:lnTo>
                      <a:pt x="548" y="20"/>
                    </a:lnTo>
                    <a:close/>
                    <a:moveTo>
                      <a:pt x="527" y="20"/>
                    </a:moveTo>
                    <a:lnTo>
                      <a:pt x="527" y="51"/>
                    </a:lnTo>
                    <a:lnTo>
                      <a:pt x="538" y="51"/>
                    </a:lnTo>
                    <a:lnTo>
                      <a:pt x="538" y="20"/>
                    </a:lnTo>
                    <a:lnTo>
                      <a:pt x="527" y="20"/>
                    </a:lnTo>
                    <a:close/>
                    <a:moveTo>
                      <a:pt x="507" y="20"/>
                    </a:moveTo>
                    <a:lnTo>
                      <a:pt x="507" y="51"/>
                    </a:lnTo>
                    <a:lnTo>
                      <a:pt x="517" y="51"/>
                    </a:lnTo>
                    <a:lnTo>
                      <a:pt x="517" y="20"/>
                    </a:lnTo>
                    <a:lnTo>
                      <a:pt x="507" y="20"/>
                    </a:lnTo>
                    <a:close/>
                    <a:moveTo>
                      <a:pt x="484" y="20"/>
                    </a:moveTo>
                    <a:lnTo>
                      <a:pt x="484" y="51"/>
                    </a:lnTo>
                    <a:lnTo>
                      <a:pt x="496" y="51"/>
                    </a:lnTo>
                    <a:lnTo>
                      <a:pt x="496" y="20"/>
                    </a:lnTo>
                    <a:lnTo>
                      <a:pt x="484" y="20"/>
                    </a:lnTo>
                    <a:close/>
                    <a:moveTo>
                      <a:pt x="463" y="20"/>
                    </a:moveTo>
                    <a:lnTo>
                      <a:pt x="463" y="51"/>
                    </a:lnTo>
                    <a:lnTo>
                      <a:pt x="474" y="51"/>
                    </a:lnTo>
                    <a:lnTo>
                      <a:pt x="474" y="20"/>
                    </a:lnTo>
                    <a:lnTo>
                      <a:pt x="463" y="20"/>
                    </a:lnTo>
                    <a:close/>
                    <a:moveTo>
                      <a:pt x="443" y="20"/>
                    </a:moveTo>
                    <a:lnTo>
                      <a:pt x="443" y="51"/>
                    </a:lnTo>
                    <a:lnTo>
                      <a:pt x="453" y="51"/>
                    </a:lnTo>
                    <a:lnTo>
                      <a:pt x="453" y="20"/>
                    </a:lnTo>
                    <a:lnTo>
                      <a:pt x="443" y="20"/>
                    </a:lnTo>
                    <a:close/>
                    <a:moveTo>
                      <a:pt x="420" y="20"/>
                    </a:moveTo>
                    <a:lnTo>
                      <a:pt x="420" y="51"/>
                    </a:lnTo>
                    <a:lnTo>
                      <a:pt x="431" y="51"/>
                    </a:lnTo>
                    <a:lnTo>
                      <a:pt x="431" y="20"/>
                    </a:lnTo>
                    <a:lnTo>
                      <a:pt x="420" y="20"/>
                    </a:lnTo>
                    <a:close/>
                    <a:moveTo>
                      <a:pt x="400" y="20"/>
                    </a:moveTo>
                    <a:lnTo>
                      <a:pt x="400" y="51"/>
                    </a:lnTo>
                    <a:lnTo>
                      <a:pt x="410" y="51"/>
                    </a:lnTo>
                    <a:lnTo>
                      <a:pt x="410" y="20"/>
                    </a:lnTo>
                    <a:lnTo>
                      <a:pt x="400" y="20"/>
                    </a:lnTo>
                    <a:close/>
                    <a:moveTo>
                      <a:pt x="377" y="20"/>
                    </a:moveTo>
                    <a:lnTo>
                      <a:pt x="377" y="51"/>
                    </a:lnTo>
                    <a:lnTo>
                      <a:pt x="389" y="51"/>
                    </a:lnTo>
                    <a:lnTo>
                      <a:pt x="389" y="20"/>
                    </a:lnTo>
                    <a:lnTo>
                      <a:pt x="377" y="20"/>
                    </a:lnTo>
                    <a:close/>
                    <a:moveTo>
                      <a:pt x="357" y="20"/>
                    </a:moveTo>
                    <a:lnTo>
                      <a:pt x="357" y="51"/>
                    </a:lnTo>
                    <a:lnTo>
                      <a:pt x="367" y="51"/>
                    </a:lnTo>
                    <a:lnTo>
                      <a:pt x="367" y="20"/>
                    </a:lnTo>
                    <a:lnTo>
                      <a:pt x="357" y="20"/>
                    </a:lnTo>
                    <a:close/>
                    <a:moveTo>
                      <a:pt x="336" y="20"/>
                    </a:moveTo>
                    <a:lnTo>
                      <a:pt x="336" y="51"/>
                    </a:lnTo>
                    <a:lnTo>
                      <a:pt x="346" y="51"/>
                    </a:lnTo>
                    <a:lnTo>
                      <a:pt x="346" y="20"/>
                    </a:lnTo>
                    <a:lnTo>
                      <a:pt x="336" y="20"/>
                    </a:lnTo>
                    <a:close/>
                    <a:moveTo>
                      <a:pt x="313" y="20"/>
                    </a:moveTo>
                    <a:lnTo>
                      <a:pt x="313" y="51"/>
                    </a:lnTo>
                    <a:lnTo>
                      <a:pt x="324" y="51"/>
                    </a:lnTo>
                    <a:lnTo>
                      <a:pt x="324" y="20"/>
                    </a:lnTo>
                    <a:lnTo>
                      <a:pt x="313" y="20"/>
                    </a:lnTo>
                    <a:close/>
                    <a:moveTo>
                      <a:pt x="293" y="20"/>
                    </a:moveTo>
                    <a:lnTo>
                      <a:pt x="293" y="51"/>
                    </a:lnTo>
                    <a:lnTo>
                      <a:pt x="303" y="51"/>
                    </a:lnTo>
                    <a:lnTo>
                      <a:pt x="303" y="20"/>
                    </a:lnTo>
                    <a:lnTo>
                      <a:pt x="293" y="20"/>
                    </a:lnTo>
                    <a:close/>
                    <a:moveTo>
                      <a:pt x="270" y="20"/>
                    </a:moveTo>
                    <a:lnTo>
                      <a:pt x="270" y="51"/>
                    </a:lnTo>
                    <a:lnTo>
                      <a:pt x="282" y="51"/>
                    </a:lnTo>
                    <a:lnTo>
                      <a:pt x="282" y="20"/>
                    </a:lnTo>
                    <a:lnTo>
                      <a:pt x="270" y="20"/>
                    </a:lnTo>
                    <a:close/>
                    <a:moveTo>
                      <a:pt x="79" y="0"/>
                    </a:moveTo>
                    <a:lnTo>
                      <a:pt x="153" y="0"/>
                    </a:lnTo>
                    <a:lnTo>
                      <a:pt x="165" y="10"/>
                    </a:lnTo>
                    <a:lnTo>
                      <a:pt x="175" y="0"/>
                    </a:lnTo>
                    <a:lnTo>
                      <a:pt x="250" y="0"/>
                    </a:lnTo>
                    <a:lnTo>
                      <a:pt x="260" y="10"/>
                    </a:lnTo>
                    <a:lnTo>
                      <a:pt x="270" y="0"/>
                    </a:lnTo>
                    <a:lnTo>
                      <a:pt x="624" y="0"/>
                    </a:lnTo>
                    <a:lnTo>
                      <a:pt x="634" y="10"/>
                    </a:lnTo>
                    <a:lnTo>
                      <a:pt x="646" y="0"/>
                    </a:lnTo>
                    <a:lnTo>
                      <a:pt x="720" y="0"/>
                    </a:lnTo>
                    <a:lnTo>
                      <a:pt x="731" y="10"/>
                    </a:lnTo>
                    <a:lnTo>
                      <a:pt x="741" y="0"/>
                    </a:lnTo>
                    <a:lnTo>
                      <a:pt x="817" y="0"/>
                    </a:lnTo>
                    <a:lnTo>
                      <a:pt x="827" y="10"/>
                    </a:lnTo>
                    <a:lnTo>
                      <a:pt x="827" y="84"/>
                    </a:lnTo>
                    <a:lnTo>
                      <a:pt x="817" y="84"/>
                    </a:lnTo>
                    <a:lnTo>
                      <a:pt x="817" y="20"/>
                    </a:lnTo>
                    <a:lnTo>
                      <a:pt x="807" y="20"/>
                    </a:lnTo>
                    <a:lnTo>
                      <a:pt x="807" y="84"/>
                    </a:lnTo>
                    <a:lnTo>
                      <a:pt x="720" y="84"/>
                    </a:lnTo>
                    <a:lnTo>
                      <a:pt x="720" y="20"/>
                    </a:lnTo>
                    <a:lnTo>
                      <a:pt x="710" y="20"/>
                    </a:lnTo>
                    <a:lnTo>
                      <a:pt x="710" y="84"/>
                    </a:lnTo>
                    <a:lnTo>
                      <a:pt x="624" y="84"/>
                    </a:lnTo>
                    <a:lnTo>
                      <a:pt x="624" y="63"/>
                    </a:lnTo>
                    <a:lnTo>
                      <a:pt x="613" y="63"/>
                    </a:lnTo>
                    <a:lnTo>
                      <a:pt x="613" y="84"/>
                    </a:lnTo>
                    <a:lnTo>
                      <a:pt x="602" y="84"/>
                    </a:lnTo>
                    <a:lnTo>
                      <a:pt x="602" y="63"/>
                    </a:lnTo>
                    <a:lnTo>
                      <a:pt x="591" y="63"/>
                    </a:lnTo>
                    <a:lnTo>
                      <a:pt x="591" y="84"/>
                    </a:lnTo>
                    <a:lnTo>
                      <a:pt x="581" y="84"/>
                    </a:lnTo>
                    <a:lnTo>
                      <a:pt x="581" y="63"/>
                    </a:lnTo>
                    <a:lnTo>
                      <a:pt x="570" y="63"/>
                    </a:lnTo>
                    <a:lnTo>
                      <a:pt x="570" y="84"/>
                    </a:lnTo>
                    <a:lnTo>
                      <a:pt x="560" y="84"/>
                    </a:lnTo>
                    <a:lnTo>
                      <a:pt x="560" y="63"/>
                    </a:lnTo>
                    <a:lnTo>
                      <a:pt x="548" y="63"/>
                    </a:lnTo>
                    <a:lnTo>
                      <a:pt x="548" y="84"/>
                    </a:lnTo>
                    <a:lnTo>
                      <a:pt x="538" y="84"/>
                    </a:lnTo>
                    <a:lnTo>
                      <a:pt x="538" y="63"/>
                    </a:lnTo>
                    <a:lnTo>
                      <a:pt x="527" y="63"/>
                    </a:lnTo>
                    <a:lnTo>
                      <a:pt x="527" y="84"/>
                    </a:lnTo>
                    <a:lnTo>
                      <a:pt x="517" y="84"/>
                    </a:lnTo>
                    <a:lnTo>
                      <a:pt x="517" y="63"/>
                    </a:lnTo>
                    <a:lnTo>
                      <a:pt x="507" y="63"/>
                    </a:lnTo>
                    <a:lnTo>
                      <a:pt x="507" y="84"/>
                    </a:lnTo>
                    <a:lnTo>
                      <a:pt x="496" y="84"/>
                    </a:lnTo>
                    <a:lnTo>
                      <a:pt x="496" y="63"/>
                    </a:lnTo>
                    <a:lnTo>
                      <a:pt x="484" y="63"/>
                    </a:lnTo>
                    <a:lnTo>
                      <a:pt x="484" y="84"/>
                    </a:lnTo>
                    <a:lnTo>
                      <a:pt x="474" y="84"/>
                    </a:lnTo>
                    <a:lnTo>
                      <a:pt x="474" y="63"/>
                    </a:lnTo>
                    <a:lnTo>
                      <a:pt x="463" y="63"/>
                    </a:lnTo>
                    <a:lnTo>
                      <a:pt x="463" y="84"/>
                    </a:lnTo>
                    <a:lnTo>
                      <a:pt x="453" y="84"/>
                    </a:lnTo>
                    <a:lnTo>
                      <a:pt x="453" y="63"/>
                    </a:lnTo>
                    <a:lnTo>
                      <a:pt x="443" y="63"/>
                    </a:lnTo>
                    <a:lnTo>
                      <a:pt x="443" y="84"/>
                    </a:lnTo>
                    <a:lnTo>
                      <a:pt x="431" y="84"/>
                    </a:lnTo>
                    <a:lnTo>
                      <a:pt x="431" y="63"/>
                    </a:lnTo>
                    <a:lnTo>
                      <a:pt x="420" y="63"/>
                    </a:lnTo>
                    <a:lnTo>
                      <a:pt x="420" y="84"/>
                    </a:lnTo>
                    <a:lnTo>
                      <a:pt x="410" y="84"/>
                    </a:lnTo>
                    <a:lnTo>
                      <a:pt x="410" y="63"/>
                    </a:lnTo>
                    <a:lnTo>
                      <a:pt x="400" y="63"/>
                    </a:lnTo>
                    <a:lnTo>
                      <a:pt x="400" y="84"/>
                    </a:lnTo>
                    <a:lnTo>
                      <a:pt x="389" y="84"/>
                    </a:lnTo>
                    <a:lnTo>
                      <a:pt x="389" y="63"/>
                    </a:lnTo>
                    <a:lnTo>
                      <a:pt x="377" y="63"/>
                    </a:lnTo>
                    <a:lnTo>
                      <a:pt x="377" y="84"/>
                    </a:lnTo>
                    <a:lnTo>
                      <a:pt x="367" y="84"/>
                    </a:lnTo>
                    <a:lnTo>
                      <a:pt x="367" y="63"/>
                    </a:lnTo>
                    <a:lnTo>
                      <a:pt x="357" y="63"/>
                    </a:lnTo>
                    <a:lnTo>
                      <a:pt x="357" y="84"/>
                    </a:lnTo>
                    <a:lnTo>
                      <a:pt x="346" y="84"/>
                    </a:lnTo>
                    <a:lnTo>
                      <a:pt x="346" y="63"/>
                    </a:lnTo>
                    <a:lnTo>
                      <a:pt x="336" y="63"/>
                    </a:lnTo>
                    <a:lnTo>
                      <a:pt x="336" y="84"/>
                    </a:lnTo>
                    <a:lnTo>
                      <a:pt x="324" y="84"/>
                    </a:lnTo>
                    <a:lnTo>
                      <a:pt x="324" y="63"/>
                    </a:lnTo>
                    <a:lnTo>
                      <a:pt x="313" y="63"/>
                    </a:lnTo>
                    <a:lnTo>
                      <a:pt x="313" y="84"/>
                    </a:lnTo>
                    <a:lnTo>
                      <a:pt x="303" y="84"/>
                    </a:lnTo>
                    <a:lnTo>
                      <a:pt x="303" y="63"/>
                    </a:lnTo>
                    <a:lnTo>
                      <a:pt x="293" y="63"/>
                    </a:lnTo>
                    <a:lnTo>
                      <a:pt x="293" y="84"/>
                    </a:lnTo>
                    <a:lnTo>
                      <a:pt x="282" y="84"/>
                    </a:lnTo>
                    <a:lnTo>
                      <a:pt x="282" y="63"/>
                    </a:lnTo>
                    <a:lnTo>
                      <a:pt x="270" y="63"/>
                    </a:lnTo>
                    <a:lnTo>
                      <a:pt x="270" y="84"/>
                    </a:lnTo>
                    <a:lnTo>
                      <a:pt x="186" y="84"/>
                    </a:lnTo>
                    <a:lnTo>
                      <a:pt x="186" y="20"/>
                    </a:lnTo>
                    <a:lnTo>
                      <a:pt x="175" y="20"/>
                    </a:lnTo>
                    <a:lnTo>
                      <a:pt x="175" y="84"/>
                    </a:lnTo>
                    <a:lnTo>
                      <a:pt x="89" y="84"/>
                    </a:lnTo>
                    <a:lnTo>
                      <a:pt x="89" y="20"/>
                    </a:lnTo>
                    <a:lnTo>
                      <a:pt x="79" y="20"/>
                    </a:lnTo>
                    <a:lnTo>
                      <a:pt x="79" y="84"/>
                    </a:lnTo>
                    <a:lnTo>
                      <a:pt x="0" y="84"/>
                    </a:lnTo>
                    <a:lnTo>
                      <a:pt x="0" y="63"/>
                    </a:lnTo>
                    <a:lnTo>
                      <a:pt x="68" y="63"/>
                    </a:lnTo>
                    <a:lnTo>
                      <a:pt x="68" y="10"/>
                    </a:lnTo>
                    <a:lnTo>
                      <a:pt x="79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7" name="Freeform 8"/>
              <p:cNvSpPr>
                <a:spLocks noEditPoints="1"/>
              </p:cNvSpPr>
              <p:nvPr/>
            </p:nvSpPr>
            <p:spPr bwMode="auto">
              <a:xfrm>
                <a:off x="2587124" y="6451627"/>
                <a:ext cx="3187407" cy="175963"/>
              </a:xfrm>
              <a:custGeom>
                <a:avLst/>
                <a:gdLst>
                  <a:gd name="T0" fmla="*/ 524 w 2699"/>
                  <a:gd name="T1" fmla="*/ 128 h 149"/>
                  <a:gd name="T2" fmla="*/ 545 w 2699"/>
                  <a:gd name="T3" fmla="*/ 106 h 149"/>
                  <a:gd name="T4" fmla="*/ 492 w 2699"/>
                  <a:gd name="T5" fmla="*/ 106 h 149"/>
                  <a:gd name="T6" fmla="*/ 512 w 2699"/>
                  <a:gd name="T7" fmla="*/ 128 h 149"/>
                  <a:gd name="T8" fmla="*/ 492 w 2699"/>
                  <a:gd name="T9" fmla="*/ 106 h 149"/>
                  <a:gd name="T10" fmla="*/ 460 w 2699"/>
                  <a:gd name="T11" fmla="*/ 128 h 149"/>
                  <a:gd name="T12" fmla="*/ 481 w 2699"/>
                  <a:gd name="T13" fmla="*/ 106 h 149"/>
                  <a:gd name="T14" fmla="*/ 428 w 2699"/>
                  <a:gd name="T15" fmla="*/ 106 h 149"/>
                  <a:gd name="T16" fmla="*/ 449 w 2699"/>
                  <a:gd name="T17" fmla="*/ 128 h 149"/>
                  <a:gd name="T18" fmla="*/ 428 w 2699"/>
                  <a:gd name="T19" fmla="*/ 106 h 149"/>
                  <a:gd name="T20" fmla="*/ 395 w 2699"/>
                  <a:gd name="T21" fmla="*/ 128 h 149"/>
                  <a:gd name="T22" fmla="*/ 417 w 2699"/>
                  <a:gd name="T23" fmla="*/ 106 h 149"/>
                  <a:gd name="T24" fmla="*/ 364 w 2699"/>
                  <a:gd name="T25" fmla="*/ 106 h 149"/>
                  <a:gd name="T26" fmla="*/ 385 w 2699"/>
                  <a:gd name="T27" fmla="*/ 128 h 149"/>
                  <a:gd name="T28" fmla="*/ 364 w 2699"/>
                  <a:gd name="T29" fmla="*/ 106 h 149"/>
                  <a:gd name="T30" fmla="*/ 331 w 2699"/>
                  <a:gd name="T31" fmla="*/ 128 h 149"/>
                  <a:gd name="T32" fmla="*/ 354 w 2699"/>
                  <a:gd name="T33" fmla="*/ 106 h 149"/>
                  <a:gd name="T34" fmla="*/ 300 w 2699"/>
                  <a:gd name="T35" fmla="*/ 106 h 149"/>
                  <a:gd name="T36" fmla="*/ 321 w 2699"/>
                  <a:gd name="T37" fmla="*/ 128 h 149"/>
                  <a:gd name="T38" fmla="*/ 300 w 2699"/>
                  <a:gd name="T39" fmla="*/ 106 h 149"/>
                  <a:gd name="T40" fmla="*/ 214 w 2699"/>
                  <a:gd name="T41" fmla="*/ 128 h 149"/>
                  <a:gd name="T42" fmla="*/ 278 w 2699"/>
                  <a:gd name="T43" fmla="*/ 106 h 149"/>
                  <a:gd name="T44" fmla="*/ 171 w 2699"/>
                  <a:gd name="T45" fmla="*/ 85 h 149"/>
                  <a:gd name="T46" fmla="*/ 192 w 2699"/>
                  <a:gd name="T47" fmla="*/ 106 h 149"/>
                  <a:gd name="T48" fmla="*/ 171 w 2699"/>
                  <a:gd name="T49" fmla="*/ 85 h 149"/>
                  <a:gd name="T50" fmla="*/ 21 w 2699"/>
                  <a:gd name="T51" fmla="*/ 106 h 149"/>
                  <a:gd name="T52" fmla="*/ 150 w 2699"/>
                  <a:gd name="T53" fmla="*/ 128 h 149"/>
                  <a:gd name="T54" fmla="*/ 128 w 2699"/>
                  <a:gd name="T55" fmla="*/ 85 h 149"/>
                  <a:gd name="T56" fmla="*/ 214 w 2699"/>
                  <a:gd name="T57" fmla="*/ 65 h 149"/>
                  <a:gd name="T58" fmla="*/ 278 w 2699"/>
                  <a:gd name="T59" fmla="*/ 85 h 149"/>
                  <a:gd name="T60" fmla="*/ 214 w 2699"/>
                  <a:gd name="T61" fmla="*/ 65 h 149"/>
                  <a:gd name="T62" fmla="*/ 21 w 2699"/>
                  <a:gd name="T63" fmla="*/ 63 h 149"/>
                  <a:gd name="T64" fmla="*/ 150 w 2699"/>
                  <a:gd name="T65" fmla="*/ 85 h 149"/>
                  <a:gd name="T66" fmla="*/ 128 w 2699"/>
                  <a:gd name="T67" fmla="*/ 43 h 149"/>
                  <a:gd name="T68" fmla="*/ 171 w 2699"/>
                  <a:gd name="T69" fmla="*/ 43 h 149"/>
                  <a:gd name="T70" fmla="*/ 192 w 2699"/>
                  <a:gd name="T71" fmla="*/ 63 h 149"/>
                  <a:gd name="T72" fmla="*/ 171 w 2699"/>
                  <a:gd name="T73" fmla="*/ 43 h 149"/>
                  <a:gd name="T74" fmla="*/ 21 w 2699"/>
                  <a:gd name="T75" fmla="*/ 0 h 149"/>
                  <a:gd name="T76" fmla="*/ 128 w 2699"/>
                  <a:gd name="T77" fmla="*/ 22 h 149"/>
                  <a:gd name="T78" fmla="*/ 150 w 2699"/>
                  <a:gd name="T79" fmla="*/ 22 h 149"/>
                  <a:gd name="T80" fmla="*/ 214 w 2699"/>
                  <a:gd name="T81" fmla="*/ 43 h 149"/>
                  <a:gd name="T82" fmla="*/ 288 w 2699"/>
                  <a:gd name="T83" fmla="*/ 65 h 149"/>
                  <a:gd name="T84" fmla="*/ 557 w 2699"/>
                  <a:gd name="T85" fmla="*/ 85 h 149"/>
                  <a:gd name="T86" fmla="*/ 663 w 2699"/>
                  <a:gd name="T87" fmla="*/ 106 h 149"/>
                  <a:gd name="T88" fmla="*/ 706 w 2699"/>
                  <a:gd name="T89" fmla="*/ 108 h 149"/>
                  <a:gd name="T90" fmla="*/ 2699 w 2699"/>
                  <a:gd name="T91" fmla="*/ 128 h 149"/>
                  <a:gd name="T92" fmla="*/ 728 w 2699"/>
                  <a:gd name="T93" fmla="*/ 149 h 149"/>
                  <a:gd name="T94" fmla="*/ 663 w 2699"/>
                  <a:gd name="T95" fmla="*/ 128 h 149"/>
                  <a:gd name="T96" fmla="*/ 557 w 2699"/>
                  <a:gd name="T97" fmla="*/ 106 h 149"/>
                  <a:gd name="T98" fmla="*/ 642 w 2699"/>
                  <a:gd name="T99" fmla="*/ 128 h 149"/>
                  <a:gd name="T100" fmla="*/ 192 w 2699"/>
                  <a:gd name="T101" fmla="*/ 149 h 149"/>
                  <a:gd name="T102" fmla="*/ 171 w 2699"/>
                  <a:gd name="T103" fmla="*/ 128 h 149"/>
                  <a:gd name="T104" fmla="*/ 150 w 2699"/>
                  <a:gd name="T105" fmla="*/ 149 h 149"/>
                  <a:gd name="T106" fmla="*/ 21 w 2699"/>
                  <a:gd name="T107" fmla="*/ 128 h 149"/>
                  <a:gd name="T108" fmla="*/ 0 w 2699"/>
                  <a:gd name="T109" fmla="*/ 149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699" h="149">
                    <a:moveTo>
                      <a:pt x="524" y="106"/>
                    </a:moveTo>
                    <a:lnTo>
                      <a:pt x="524" y="128"/>
                    </a:lnTo>
                    <a:lnTo>
                      <a:pt x="545" y="128"/>
                    </a:lnTo>
                    <a:lnTo>
                      <a:pt x="545" y="106"/>
                    </a:lnTo>
                    <a:lnTo>
                      <a:pt x="524" y="106"/>
                    </a:lnTo>
                    <a:close/>
                    <a:moveTo>
                      <a:pt x="492" y="106"/>
                    </a:moveTo>
                    <a:lnTo>
                      <a:pt x="492" y="128"/>
                    </a:lnTo>
                    <a:lnTo>
                      <a:pt x="512" y="128"/>
                    </a:lnTo>
                    <a:lnTo>
                      <a:pt x="512" y="106"/>
                    </a:lnTo>
                    <a:lnTo>
                      <a:pt x="492" y="106"/>
                    </a:lnTo>
                    <a:close/>
                    <a:moveTo>
                      <a:pt x="460" y="106"/>
                    </a:moveTo>
                    <a:lnTo>
                      <a:pt x="460" y="128"/>
                    </a:lnTo>
                    <a:lnTo>
                      <a:pt x="481" y="128"/>
                    </a:lnTo>
                    <a:lnTo>
                      <a:pt x="481" y="106"/>
                    </a:lnTo>
                    <a:lnTo>
                      <a:pt x="460" y="106"/>
                    </a:lnTo>
                    <a:close/>
                    <a:moveTo>
                      <a:pt x="428" y="106"/>
                    </a:moveTo>
                    <a:lnTo>
                      <a:pt x="428" y="128"/>
                    </a:lnTo>
                    <a:lnTo>
                      <a:pt x="449" y="128"/>
                    </a:lnTo>
                    <a:lnTo>
                      <a:pt x="449" y="106"/>
                    </a:lnTo>
                    <a:lnTo>
                      <a:pt x="428" y="106"/>
                    </a:lnTo>
                    <a:close/>
                    <a:moveTo>
                      <a:pt x="395" y="106"/>
                    </a:moveTo>
                    <a:lnTo>
                      <a:pt x="395" y="128"/>
                    </a:lnTo>
                    <a:lnTo>
                      <a:pt x="417" y="128"/>
                    </a:lnTo>
                    <a:lnTo>
                      <a:pt x="417" y="106"/>
                    </a:lnTo>
                    <a:lnTo>
                      <a:pt x="395" y="106"/>
                    </a:lnTo>
                    <a:close/>
                    <a:moveTo>
                      <a:pt x="364" y="106"/>
                    </a:moveTo>
                    <a:lnTo>
                      <a:pt x="364" y="128"/>
                    </a:lnTo>
                    <a:lnTo>
                      <a:pt x="385" y="128"/>
                    </a:lnTo>
                    <a:lnTo>
                      <a:pt x="385" y="106"/>
                    </a:lnTo>
                    <a:lnTo>
                      <a:pt x="364" y="106"/>
                    </a:lnTo>
                    <a:close/>
                    <a:moveTo>
                      <a:pt x="331" y="106"/>
                    </a:moveTo>
                    <a:lnTo>
                      <a:pt x="331" y="128"/>
                    </a:lnTo>
                    <a:lnTo>
                      <a:pt x="354" y="128"/>
                    </a:lnTo>
                    <a:lnTo>
                      <a:pt x="354" y="106"/>
                    </a:lnTo>
                    <a:lnTo>
                      <a:pt x="331" y="106"/>
                    </a:lnTo>
                    <a:close/>
                    <a:moveTo>
                      <a:pt x="300" y="106"/>
                    </a:moveTo>
                    <a:lnTo>
                      <a:pt x="300" y="128"/>
                    </a:lnTo>
                    <a:lnTo>
                      <a:pt x="321" y="128"/>
                    </a:lnTo>
                    <a:lnTo>
                      <a:pt x="321" y="106"/>
                    </a:lnTo>
                    <a:lnTo>
                      <a:pt x="300" y="106"/>
                    </a:lnTo>
                    <a:close/>
                    <a:moveTo>
                      <a:pt x="214" y="106"/>
                    </a:moveTo>
                    <a:lnTo>
                      <a:pt x="214" y="128"/>
                    </a:lnTo>
                    <a:lnTo>
                      <a:pt x="278" y="128"/>
                    </a:lnTo>
                    <a:lnTo>
                      <a:pt x="278" y="106"/>
                    </a:lnTo>
                    <a:lnTo>
                      <a:pt x="214" y="106"/>
                    </a:lnTo>
                    <a:close/>
                    <a:moveTo>
                      <a:pt x="171" y="85"/>
                    </a:moveTo>
                    <a:lnTo>
                      <a:pt x="171" y="106"/>
                    </a:lnTo>
                    <a:lnTo>
                      <a:pt x="192" y="106"/>
                    </a:lnTo>
                    <a:lnTo>
                      <a:pt x="192" y="85"/>
                    </a:lnTo>
                    <a:lnTo>
                      <a:pt x="171" y="85"/>
                    </a:lnTo>
                    <a:close/>
                    <a:moveTo>
                      <a:pt x="21" y="85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8"/>
                    </a:lnTo>
                    <a:lnTo>
                      <a:pt x="150" y="106"/>
                    </a:lnTo>
                    <a:lnTo>
                      <a:pt x="128" y="85"/>
                    </a:lnTo>
                    <a:lnTo>
                      <a:pt x="21" y="85"/>
                    </a:lnTo>
                    <a:close/>
                    <a:moveTo>
                      <a:pt x="214" y="65"/>
                    </a:moveTo>
                    <a:lnTo>
                      <a:pt x="214" y="85"/>
                    </a:lnTo>
                    <a:lnTo>
                      <a:pt x="278" y="85"/>
                    </a:lnTo>
                    <a:lnTo>
                      <a:pt x="278" y="65"/>
                    </a:lnTo>
                    <a:lnTo>
                      <a:pt x="214" y="65"/>
                    </a:lnTo>
                    <a:close/>
                    <a:moveTo>
                      <a:pt x="21" y="43"/>
                    </a:moveTo>
                    <a:lnTo>
                      <a:pt x="21" y="63"/>
                    </a:lnTo>
                    <a:lnTo>
                      <a:pt x="128" y="63"/>
                    </a:lnTo>
                    <a:lnTo>
                      <a:pt x="150" y="85"/>
                    </a:lnTo>
                    <a:lnTo>
                      <a:pt x="150" y="63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171" y="43"/>
                    </a:moveTo>
                    <a:lnTo>
                      <a:pt x="171" y="63"/>
                    </a:lnTo>
                    <a:lnTo>
                      <a:pt x="192" y="63"/>
                    </a:lnTo>
                    <a:lnTo>
                      <a:pt x="192" y="43"/>
                    </a:lnTo>
                    <a:lnTo>
                      <a:pt x="17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2"/>
                    </a:lnTo>
                    <a:lnTo>
                      <a:pt x="128" y="22"/>
                    </a:lnTo>
                    <a:lnTo>
                      <a:pt x="150" y="43"/>
                    </a:lnTo>
                    <a:lnTo>
                      <a:pt x="150" y="22"/>
                    </a:lnTo>
                    <a:lnTo>
                      <a:pt x="214" y="22"/>
                    </a:lnTo>
                    <a:lnTo>
                      <a:pt x="214" y="43"/>
                    </a:lnTo>
                    <a:lnTo>
                      <a:pt x="288" y="43"/>
                    </a:lnTo>
                    <a:lnTo>
                      <a:pt x="288" y="65"/>
                    </a:lnTo>
                    <a:lnTo>
                      <a:pt x="557" y="65"/>
                    </a:lnTo>
                    <a:lnTo>
                      <a:pt x="557" y="85"/>
                    </a:lnTo>
                    <a:lnTo>
                      <a:pt x="642" y="85"/>
                    </a:lnTo>
                    <a:lnTo>
                      <a:pt x="663" y="106"/>
                    </a:lnTo>
                    <a:lnTo>
                      <a:pt x="706" y="106"/>
                    </a:lnTo>
                    <a:lnTo>
                      <a:pt x="706" y="108"/>
                    </a:lnTo>
                    <a:lnTo>
                      <a:pt x="728" y="128"/>
                    </a:lnTo>
                    <a:lnTo>
                      <a:pt x="2699" y="128"/>
                    </a:lnTo>
                    <a:lnTo>
                      <a:pt x="2699" y="149"/>
                    </a:lnTo>
                    <a:lnTo>
                      <a:pt x="728" y="149"/>
                    </a:lnTo>
                    <a:lnTo>
                      <a:pt x="706" y="128"/>
                    </a:lnTo>
                    <a:lnTo>
                      <a:pt x="663" y="128"/>
                    </a:lnTo>
                    <a:lnTo>
                      <a:pt x="642" y="106"/>
                    </a:lnTo>
                    <a:lnTo>
                      <a:pt x="557" y="106"/>
                    </a:lnTo>
                    <a:lnTo>
                      <a:pt x="557" y="128"/>
                    </a:lnTo>
                    <a:lnTo>
                      <a:pt x="642" y="128"/>
                    </a:lnTo>
                    <a:lnTo>
                      <a:pt x="663" y="149"/>
                    </a:lnTo>
                    <a:lnTo>
                      <a:pt x="192" y="149"/>
                    </a:lnTo>
                    <a:lnTo>
                      <a:pt x="192" y="128"/>
                    </a:lnTo>
                    <a:lnTo>
                      <a:pt x="171" y="128"/>
                    </a:lnTo>
                    <a:lnTo>
                      <a:pt x="171" y="149"/>
                    </a:lnTo>
                    <a:lnTo>
                      <a:pt x="150" y="149"/>
                    </a:lnTo>
                    <a:lnTo>
                      <a:pt x="128" y="128"/>
                    </a:lnTo>
                    <a:lnTo>
                      <a:pt x="21" y="128"/>
                    </a:lnTo>
                    <a:lnTo>
                      <a:pt x="21" y="149"/>
                    </a:lnTo>
                    <a:lnTo>
                      <a:pt x="0" y="14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29" name="Freeform 9"/>
              <p:cNvSpPr>
                <a:spLocks noEditPoints="1"/>
              </p:cNvSpPr>
              <p:nvPr/>
            </p:nvSpPr>
            <p:spPr bwMode="auto">
              <a:xfrm>
                <a:off x="2208036" y="6426827"/>
                <a:ext cx="353107" cy="200763"/>
              </a:xfrm>
              <a:custGeom>
                <a:avLst/>
                <a:gdLst>
                  <a:gd name="T0" fmla="*/ 171 w 299"/>
                  <a:gd name="T1" fmla="*/ 106 h 170"/>
                  <a:gd name="T2" fmla="*/ 171 w 299"/>
                  <a:gd name="T3" fmla="*/ 127 h 170"/>
                  <a:gd name="T4" fmla="*/ 193 w 299"/>
                  <a:gd name="T5" fmla="*/ 127 h 170"/>
                  <a:gd name="T6" fmla="*/ 193 w 299"/>
                  <a:gd name="T7" fmla="*/ 106 h 170"/>
                  <a:gd name="T8" fmla="*/ 171 w 299"/>
                  <a:gd name="T9" fmla="*/ 106 h 170"/>
                  <a:gd name="T10" fmla="*/ 21 w 299"/>
                  <a:gd name="T11" fmla="*/ 86 h 170"/>
                  <a:gd name="T12" fmla="*/ 21 w 299"/>
                  <a:gd name="T13" fmla="*/ 106 h 170"/>
                  <a:gd name="T14" fmla="*/ 128 w 299"/>
                  <a:gd name="T15" fmla="*/ 106 h 170"/>
                  <a:gd name="T16" fmla="*/ 150 w 299"/>
                  <a:gd name="T17" fmla="*/ 127 h 170"/>
                  <a:gd name="T18" fmla="*/ 150 w 299"/>
                  <a:gd name="T19" fmla="*/ 106 h 170"/>
                  <a:gd name="T20" fmla="*/ 128 w 299"/>
                  <a:gd name="T21" fmla="*/ 86 h 170"/>
                  <a:gd name="T22" fmla="*/ 21 w 299"/>
                  <a:gd name="T23" fmla="*/ 86 h 170"/>
                  <a:gd name="T24" fmla="*/ 171 w 299"/>
                  <a:gd name="T25" fmla="*/ 64 h 170"/>
                  <a:gd name="T26" fmla="*/ 171 w 299"/>
                  <a:gd name="T27" fmla="*/ 86 h 170"/>
                  <a:gd name="T28" fmla="*/ 193 w 299"/>
                  <a:gd name="T29" fmla="*/ 86 h 170"/>
                  <a:gd name="T30" fmla="*/ 193 w 299"/>
                  <a:gd name="T31" fmla="*/ 64 h 170"/>
                  <a:gd name="T32" fmla="*/ 171 w 299"/>
                  <a:gd name="T33" fmla="*/ 64 h 170"/>
                  <a:gd name="T34" fmla="*/ 21 w 299"/>
                  <a:gd name="T35" fmla="*/ 43 h 170"/>
                  <a:gd name="T36" fmla="*/ 21 w 299"/>
                  <a:gd name="T37" fmla="*/ 64 h 170"/>
                  <a:gd name="T38" fmla="*/ 128 w 299"/>
                  <a:gd name="T39" fmla="*/ 64 h 170"/>
                  <a:gd name="T40" fmla="*/ 150 w 299"/>
                  <a:gd name="T41" fmla="*/ 84 h 170"/>
                  <a:gd name="T42" fmla="*/ 150 w 299"/>
                  <a:gd name="T43" fmla="*/ 64 h 170"/>
                  <a:gd name="T44" fmla="*/ 128 w 299"/>
                  <a:gd name="T45" fmla="*/ 43 h 170"/>
                  <a:gd name="T46" fmla="*/ 21 w 299"/>
                  <a:gd name="T47" fmla="*/ 43 h 170"/>
                  <a:gd name="T48" fmla="*/ 0 w 299"/>
                  <a:gd name="T49" fmla="*/ 0 h 170"/>
                  <a:gd name="T50" fmla="*/ 21 w 299"/>
                  <a:gd name="T51" fmla="*/ 0 h 170"/>
                  <a:gd name="T52" fmla="*/ 21 w 299"/>
                  <a:gd name="T53" fmla="*/ 21 h 170"/>
                  <a:gd name="T54" fmla="*/ 128 w 299"/>
                  <a:gd name="T55" fmla="*/ 21 h 170"/>
                  <a:gd name="T56" fmla="*/ 150 w 299"/>
                  <a:gd name="T57" fmla="*/ 43 h 170"/>
                  <a:gd name="T58" fmla="*/ 150 w 299"/>
                  <a:gd name="T59" fmla="*/ 21 h 170"/>
                  <a:gd name="T60" fmla="*/ 214 w 299"/>
                  <a:gd name="T61" fmla="*/ 21 h 170"/>
                  <a:gd name="T62" fmla="*/ 214 w 299"/>
                  <a:gd name="T63" fmla="*/ 43 h 170"/>
                  <a:gd name="T64" fmla="*/ 299 w 299"/>
                  <a:gd name="T65" fmla="*/ 43 h 170"/>
                  <a:gd name="T66" fmla="*/ 299 w 299"/>
                  <a:gd name="T67" fmla="*/ 64 h 170"/>
                  <a:gd name="T68" fmla="*/ 214 w 299"/>
                  <a:gd name="T69" fmla="*/ 64 h 170"/>
                  <a:gd name="T70" fmla="*/ 214 w 299"/>
                  <a:gd name="T71" fmla="*/ 84 h 170"/>
                  <a:gd name="T72" fmla="*/ 299 w 299"/>
                  <a:gd name="T73" fmla="*/ 84 h 170"/>
                  <a:gd name="T74" fmla="*/ 299 w 299"/>
                  <a:gd name="T75" fmla="*/ 106 h 170"/>
                  <a:gd name="T76" fmla="*/ 214 w 299"/>
                  <a:gd name="T77" fmla="*/ 106 h 170"/>
                  <a:gd name="T78" fmla="*/ 214 w 299"/>
                  <a:gd name="T79" fmla="*/ 127 h 170"/>
                  <a:gd name="T80" fmla="*/ 299 w 299"/>
                  <a:gd name="T81" fmla="*/ 127 h 170"/>
                  <a:gd name="T82" fmla="*/ 299 w 299"/>
                  <a:gd name="T83" fmla="*/ 149 h 170"/>
                  <a:gd name="T84" fmla="*/ 214 w 299"/>
                  <a:gd name="T85" fmla="*/ 149 h 170"/>
                  <a:gd name="T86" fmla="*/ 214 w 299"/>
                  <a:gd name="T87" fmla="*/ 170 h 170"/>
                  <a:gd name="T88" fmla="*/ 193 w 299"/>
                  <a:gd name="T89" fmla="*/ 170 h 170"/>
                  <a:gd name="T90" fmla="*/ 193 w 299"/>
                  <a:gd name="T91" fmla="*/ 149 h 170"/>
                  <a:gd name="T92" fmla="*/ 171 w 299"/>
                  <a:gd name="T93" fmla="*/ 149 h 170"/>
                  <a:gd name="T94" fmla="*/ 171 w 299"/>
                  <a:gd name="T95" fmla="*/ 170 h 170"/>
                  <a:gd name="T96" fmla="*/ 150 w 299"/>
                  <a:gd name="T97" fmla="*/ 170 h 170"/>
                  <a:gd name="T98" fmla="*/ 150 w 299"/>
                  <a:gd name="T99" fmla="*/ 149 h 170"/>
                  <a:gd name="T100" fmla="*/ 128 w 299"/>
                  <a:gd name="T101" fmla="*/ 127 h 170"/>
                  <a:gd name="T102" fmla="*/ 21 w 299"/>
                  <a:gd name="T103" fmla="*/ 127 h 170"/>
                  <a:gd name="T104" fmla="*/ 21 w 299"/>
                  <a:gd name="T105" fmla="*/ 149 h 170"/>
                  <a:gd name="T106" fmla="*/ 128 w 299"/>
                  <a:gd name="T107" fmla="*/ 149 h 170"/>
                  <a:gd name="T108" fmla="*/ 150 w 299"/>
                  <a:gd name="T109" fmla="*/ 170 h 170"/>
                  <a:gd name="T110" fmla="*/ 0 w 299"/>
                  <a:gd name="T111" fmla="*/ 170 h 170"/>
                  <a:gd name="T112" fmla="*/ 0 w 299"/>
                  <a:gd name="T113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99" h="170">
                    <a:moveTo>
                      <a:pt x="171" y="106"/>
                    </a:moveTo>
                    <a:lnTo>
                      <a:pt x="171" y="127"/>
                    </a:lnTo>
                    <a:lnTo>
                      <a:pt x="193" y="127"/>
                    </a:lnTo>
                    <a:lnTo>
                      <a:pt x="193" y="106"/>
                    </a:lnTo>
                    <a:lnTo>
                      <a:pt x="171" y="106"/>
                    </a:lnTo>
                    <a:close/>
                    <a:moveTo>
                      <a:pt x="21" y="86"/>
                    </a:moveTo>
                    <a:lnTo>
                      <a:pt x="21" y="106"/>
                    </a:lnTo>
                    <a:lnTo>
                      <a:pt x="128" y="106"/>
                    </a:lnTo>
                    <a:lnTo>
                      <a:pt x="150" y="127"/>
                    </a:lnTo>
                    <a:lnTo>
                      <a:pt x="150" y="106"/>
                    </a:lnTo>
                    <a:lnTo>
                      <a:pt x="128" y="86"/>
                    </a:lnTo>
                    <a:lnTo>
                      <a:pt x="21" y="86"/>
                    </a:lnTo>
                    <a:close/>
                    <a:moveTo>
                      <a:pt x="171" y="64"/>
                    </a:moveTo>
                    <a:lnTo>
                      <a:pt x="171" y="86"/>
                    </a:lnTo>
                    <a:lnTo>
                      <a:pt x="193" y="86"/>
                    </a:lnTo>
                    <a:lnTo>
                      <a:pt x="193" y="64"/>
                    </a:lnTo>
                    <a:lnTo>
                      <a:pt x="171" y="64"/>
                    </a:lnTo>
                    <a:close/>
                    <a:moveTo>
                      <a:pt x="21" y="43"/>
                    </a:moveTo>
                    <a:lnTo>
                      <a:pt x="21" y="64"/>
                    </a:lnTo>
                    <a:lnTo>
                      <a:pt x="128" y="64"/>
                    </a:lnTo>
                    <a:lnTo>
                      <a:pt x="150" y="84"/>
                    </a:lnTo>
                    <a:lnTo>
                      <a:pt x="150" y="64"/>
                    </a:lnTo>
                    <a:lnTo>
                      <a:pt x="128" y="43"/>
                    </a:lnTo>
                    <a:lnTo>
                      <a:pt x="21" y="43"/>
                    </a:lnTo>
                    <a:close/>
                    <a:moveTo>
                      <a:pt x="0" y="0"/>
                    </a:moveTo>
                    <a:lnTo>
                      <a:pt x="21" y="0"/>
                    </a:lnTo>
                    <a:lnTo>
                      <a:pt x="21" y="21"/>
                    </a:lnTo>
                    <a:lnTo>
                      <a:pt x="128" y="21"/>
                    </a:lnTo>
                    <a:lnTo>
                      <a:pt x="150" y="43"/>
                    </a:lnTo>
                    <a:lnTo>
                      <a:pt x="150" y="21"/>
                    </a:lnTo>
                    <a:lnTo>
                      <a:pt x="214" y="21"/>
                    </a:lnTo>
                    <a:lnTo>
                      <a:pt x="214" y="43"/>
                    </a:lnTo>
                    <a:lnTo>
                      <a:pt x="299" y="43"/>
                    </a:lnTo>
                    <a:lnTo>
                      <a:pt x="299" y="64"/>
                    </a:lnTo>
                    <a:lnTo>
                      <a:pt x="214" y="64"/>
                    </a:lnTo>
                    <a:lnTo>
                      <a:pt x="214" y="84"/>
                    </a:lnTo>
                    <a:lnTo>
                      <a:pt x="299" y="84"/>
                    </a:lnTo>
                    <a:lnTo>
                      <a:pt x="299" y="106"/>
                    </a:lnTo>
                    <a:lnTo>
                      <a:pt x="214" y="106"/>
                    </a:lnTo>
                    <a:lnTo>
                      <a:pt x="214" y="127"/>
                    </a:lnTo>
                    <a:lnTo>
                      <a:pt x="299" y="127"/>
                    </a:lnTo>
                    <a:lnTo>
                      <a:pt x="299" y="149"/>
                    </a:lnTo>
                    <a:lnTo>
                      <a:pt x="214" y="149"/>
                    </a:lnTo>
                    <a:lnTo>
                      <a:pt x="214" y="170"/>
                    </a:lnTo>
                    <a:lnTo>
                      <a:pt x="193" y="170"/>
                    </a:lnTo>
                    <a:lnTo>
                      <a:pt x="193" y="149"/>
                    </a:lnTo>
                    <a:lnTo>
                      <a:pt x="171" y="149"/>
                    </a:lnTo>
                    <a:lnTo>
                      <a:pt x="171" y="170"/>
                    </a:lnTo>
                    <a:lnTo>
                      <a:pt x="150" y="170"/>
                    </a:lnTo>
                    <a:lnTo>
                      <a:pt x="150" y="149"/>
                    </a:lnTo>
                    <a:lnTo>
                      <a:pt x="128" y="127"/>
                    </a:lnTo>
                    <a:lnTo>
                      <a:pt x="21" y="127"/>
                    </a:lnTo>
                    <a:lnTo>
                      <a:pt x="21" y="149"/>
                    </a:lnTo>
                    <a:lnTo>
                      <a:pt x="128" y="149"/>
                    </a:lnTo>
                    <a:lnTo>
                      <a:pt x="150" y="170"/>
                    </a:lnTo>
                    <a:lnTo>
                      <a:pt x="0" y="17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0" name="Freeform 10"/>
              <p:cNvSpPr>
                <a:spLocks noEditPoints="1"/>
              </p:cNvSpPr>
              <p:nvPr/>
            </p:nvSpPr>
            <p:spPr bwMode="auto">
              <a:xfrm>
                <a:off x="1538433" y="6502408"/>
                <a:ext cx="655432" cy="125181"/>
              </a:xfrm>
              <a:custGeom>
                <a:avLst/>
                <a:gdLst>
                  <a:gd name="T0" fmla="*/ 545 w 555"/>
                  <a:gd name="T1" fmla="*/ 96 h 106"/>
                  <a:gd name="T2" fmla="*/ 491 w 555"/>
                  <a:gd name="T3" fmla="*/ 63 h 106"/>
                  <a:gd name="T4" fmla="*/ 514 w 555"/>
                  <a:gd name="T5" fmla="*/ 63 h 106"/>
                  <a:gd name="T6" fmla="*/ 460 w 555"/>
                  <a:gd name="T7" fmla="*/ 96 h 106"/>
                  <a:gd name="T8" fmla="*/ 460 w 555"/>
                  <a:gd name="T9" fmla="*/ 63 h 106"/>
                  <a:gd name="T10" fmla="*/ 450 w 555"/>
                  <a:gd name="T11" fmla="*/ 96 h 106"/>
                  <a:gd name="T12" fmla="*/ 396 w 555"/>
                  <a:gd name="T13" fmla="*/ 63 h 106"/>
                  <a:gd name="T14" fmla="*/ 417 w 555"/>
                  <a:gd name="T15" fmla="*/ 63 h 106"/>
                  <a:gd name="T16" fmla="*/ 364 w 555"/>
                  <a:gd name="T17" fmla="*/ 96 h 106"/>
                  <a:gd name="T18" fmla="*/ 364 w 555"/>
                  <a:gd name="T19" fmla="*/ 63 h 106"/>
                  <a:gd name="T20" fmla="*/ 353 w 555"/>
                  <a:gd name="T21" fmla="*/ 96 h 106"/>
                  <a:gd name="T22" fmla="*/ 300 w 555"/>
                  <a:gd name="T23" fmla="*/ 63 h 106"/>
                  <a:gd name="T24" fmla="*/ 321 w 555"/>
                  <a:gd name="T25" fmla="*/ 63 h 106"/>
                  <a:gd name="T26" fmla="*/ 267 w 555"/>
                  <a:gd name="T27" fmla="*/ 96 h 106"/>
                  <a:gd name="T28" fmla="*/ 267 w 555"/>
                  <a:gd name="T29" fmla="*/ 63 h 106"/>
                  <a:gd name="T30" fmla="*/ 257 w 555"/>
                  <a:gd name="T31" fmla="*/ 96 h 106"/>
                  <a:gd name="T32" fmla="*/ 203 w 555"/>
                  <a:gd name="T33" fmla="*/ 63 h 106"/>
                  <a:gd name="T34" fmla="*/ 224 w 555"/>
                  <a:gd name="T35" fmla="*/ 63 h 106"/>
                  <a:gd name="T36" fmla="*/ 171 w 555"/>
                  <a:gd name="T37" fmla="*/ 96 h 106"/>
                  <a:gd name="T38" fmla="*/ 171 w 555"/>
                  <a:gd name="T39" fmla="*/ 63 h 106"/>
                  <a:gd name="T40" fmla="*/ 160 w 555"/>
                  <a:gd name="T41" fmla="*/ 96 h 106"/>
                  <a:gd name="T42" fmla="*/ 107 w 555"/>
                  <a:gd name="T43" fmla="*/ 63 h 106"/>
                  <a:gd name="T44" fmla="*/ 127 w 555"/>
                  <a:gd name="T45" fmla="*/ 63 h 106"/>
                  <a:gd name="T46" fmla="*/ 74 w 555"/>
                  <a:gd name="T47" fmla="*/ 96 h 106"/>
                  <a:gd name="T48" fmla="*/ 74 w 555"/>
                  <a:gd name="T49" fmla="*/ 63 h 106"/>
                  <a:gd name="T50" fmla="*/ 64 w 555"/>
                  <a:gd name="T51" fmla="*/ 96 h 106"/>
                  <a:gd name="T52" fmla="*/ 10 w 555"/>
                  <a:gd name="T53" fmla="*/ 63 h 106"/>
                  <a:gd name="T54" fmla="*/ 32 w 555"/>
                  <a:gd name="T55" fmla="*/ 63 h 106"/>
                  <a:gd name="T56" fmla="*/ 524 w 555"/>
                  <a:gd name="T57" fmla="*/ 53 h 106"/>
                  <a:gd name="T58" fmla="*/ 524 w 555"/>
                  <a:gd name="T59" fmla="*/ 22 h 106"/>
                  <a:gd name="T60" fmla="*/ 514 w 555"/>
                  <a:gd name="T61" fmla="*/ 53 h 106"/>
                  <a:gd name="T62" fmla="*/ 460 w 555"/>
                  <a:gd name="T63" fmla="*/ 22 h 106"/>
                  <a:gd name="T64" fmla="*/ 481 w 555"/>
                  <a:gd name="T65" fmla="*/ 22 h 106"/>
                  <a:gd name="T66" fmla="*/ 427 w 555"/>
                  <a:gd name="T67" fmla="*/ 53 h 106"/>
                  <a:gd name="T68" fmla="*/ 427 w 555"/>
                  <a:gd name="T69" fmla="*/ 22 h 106"/>
                  <a:gd name="T70" fmla="*/ 417 w 555"/>
                  <a:gd name="T71" fmla="*/ 53 h 106"/>
                  <a:gd name="T72" fmla="*/ 364 w 555"/>
                  <a:gd name="T73" fmla="*/ 22 h 106"/>
                  <a:gd name="T74" fmla="*/ 384 w 555"/>
                  <a:gd name="T75" fmla="*/ 22 h 106"/>
                  <a:gd name="T76" fmla="*/ 331 w 555"/>
                  <a:gd name="T77" fmla="*/ 53 h 106"/>
                  <a:gd name="T78" fmla="*/ 331 w 555"/>
                  <a:gd name="T79" fmla="*/ 22 h 106"/>
                  <a:gd name="T80" fmla="*/ 321 w 555"/>
                  <a:gd name="T81" fmla="*/ 53 h 106"/>
                  <a:gd name="T82" fmla="*/ 267 w 555"/>
                  <a:gd name="T83" fmla="*/ 22 h 106"/>
                  <a:gd name="T84" fmla="*/ 289 w 555"/>
                  <a:gd name="T85" fmla="*/ 22 h 106"/>
                  <a:gd name="T86" fmla="*/ 236 w 555"/>
                  <a:gd name="T87" fmla="*/ 53 h 106"/>
                  <a:gd name="T88" fmla="*/ 236 w 555"/>
                  <a:gd name="T89" fmla="*/ 22 h 106"/>
                  <a:gd name="T90" fmla="*/ 224 w 555"/>
                  <a:gd name="T91" fmla="*/ 53 h 106"/>
                  <a:gd name="T92" fmla="*/ 171 w 555"/>
                  <a:gd name="T93" fmla="*/ 22 h 106"/>
                  <a:gd name="T94" fmla="*/ 193 w 555"/>
                  <a:gd name="T95" fmla="*/ 22 h 106"/>
                  <a:gd name="T96" fmla="*/ 139 w 555"/>
                  <a:gd name="T97" fmla="*/ 53 h 106"/>
                  <a:gd name="T98" fmla="*/ 139 w 555"/>
                  <a:gd name="T99" fmla="*/ 22 h 106"/>
                  <a:gd name="T100" fmla="*/ 127 w 555"/>
                  <a:gd name="T101" fmla="*/ 53 h 106"/>
                  <a:gd name="T102" fmla="*/ 74 w 555"/>
                  <a:gd name="T103" fmla="*/ 22 h 106"/>
                  <a:gd name="T104" fmla="*/ 96 w 555"/>
                  <a:gd name="T105" fmla="*/ 22 h 106"/>
                  <a:gd name="T106" fmla="*/ 43 w 555"/>
                  <a:gd name="T107" fmla="*/ 53 h 106"/>
                  <a:gd name="T108" fmla="*/ 43 w 555"/>
                  <a:gd name="T109" fmla="*/ 22 h 106"/>
                  <a:gd name="T110" fmla="*/ 32 w 555"/>
                  <a:gd name="T111" fmla="*/ 53 h 106"/>
                  <a:gd name="T112" fmla="*/ 0 w 555"/>
                  <a:gd name="T113" fmla="*/ 0 h 106"/>
                  <a:gd name="T114" fmla="*/ 0 w 555"/>
                  <a:gd name="T115" fmla="*/ 106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55" h="106">
                    <a:moveTo>
                      <a:pt x="524" y="63"/>
                    </a:moveTo>
                    <a:lnTo>
                      <a:pt x="524" y="96"/>
                    </a:lnTo>
                    <a:lnTo>
                      <a:pt x="545" y="96"/>
                    </a:lnTo>
                    <a:lnTo>
                      <a:pt x="545" y="63"/>
                    </a:lnTo>
                    <a:lnTo>
                      <a:pt x="524" y="63"/>
                    </a:lnTo>
                    <a:close/>
                    <a:moveTo>
                      <a:pt x="491" y="63"/>
                    </a:moveTo>
                    <a:lnTo>
                      <a:pt x="491" y="96"/>
                    </a:lnTo>
                    <a:lnTo>
                      <a:pt x="514" y="96"/>
                    </a:lnTo>
                    <a:lnTo>
                      <a:pt x="514" y="63"/>
                    </a:lnTo>
                    <a:lnTo>
                      <a:pt x="491" y="63"/>
                    </a:lnTo>
                    <a:close/>
                    <a:moveTo>
                      <a:pt x="460" y="63"/>
                    </a:moveTo>
                    <a:lnTo>
                      <a:pt x="460" y="96"/>
                    </a:lnTo>
                    <a:lnTo>
                      <a:pt x="481" y="96"/>
                    </a:lnTo>
                    <a:lnTo>
                      <a:pt x="481" y="63"/>
                    </a:lnTo>
                    <a:lnTo>
                      <a:pt x="460" y="63"/>
                    </a:lnTo>
                    <a:close/>
                    <a:moveTo>
                      <a:pt x="427" y="63"/>
                    </a:moveTo>
                    <a:lnTo>
                      <a:pt x="427" y="96"/>
                    </a:lnTo>
                    <a:lnTo>
                      <a:pt x="450" y="96"/>
                    </a:lnTo>
                    <a:lnTo>
                      <a:pt x="450" y="63"/>
                    </a:lnTo>
                    <a:lnTo>
                      <a:pt x="427" y="63"/>
                    </a:lnTo>
                    <a:close/>
                    <a:moveTo>
                      <a:pt x="396" y="63"/>
                    </a:moveTo>
                    <a:lnTo>
                      <a:pt x="396" y="96"/>
                    </a:lnTo>
                    <a:lnTo>
                      <a:pt x="417" y="96"/>
                    </a:lnTo>
                    <a:lnTo>
                      <a:pt x="417" y="63"/>
                    </a:lnTo>
                    <a:lnTo>
                      <a:pt x="396" y="63"/>
                    </a:lnTo>
                    <a:close/>
                    <a:moveTo>
                      <a:pt x="364" y="63"/>
                    </a:moveTo>
                    <a:lnTo>
                      <a:pt x="364" y="96"/>
                    </a:lnTo>
                    <a:lnTo>
                      <a:pt x="384" y="96"/>
                    </a:lnTo>
                    <a:lnTo>
                      <a:pt x="384" y="63"/>
                    </a:lnTo>
                    <a:lnTo>
                      <a:pt x="364" y="63"/>
                    </a:lnTo>
                    <a:close/>
                    <a:moveTo>
                      <a:pt x="331" y="63"/>
                    </a:moveTo>
                    <a:lnTo>
                      <a:pt x="331" y="96"/>
                    </a:lnTo>
                    <a:lnTo>
                      <a:pt x="353" y="96"/>
                    </a:lnTo>
                    <a:lnTo>
                      <a:pt x="353" y="63"/>
                    </a:lnTo>
                    <a:lnTo>
                      <a:pt x="331" y="63"/>
                    </a:lnTo>
                    <a:close/>
                    <a:moveTo>
                      <a:pt x="300" y="63"/>
                    </a:moveTo>
                    <a:lnTo>
                      <a:pt x="300" y="96"/>
                    </a:lnTo>
                    <a:lnTo>
                      <a:pt x="321" y="96"/>
                    </a:lnTo>
                    <a:lnTo>
                      <a:pt x="321" y="63"/>
                    </a:lnTo>
                    <a:lnTo>
                      <a:pt x="300" y="63"/>
                    </a:lnTo>
                    <a:close/>
                    <a:moveTo>
                      <a:pt x="267" y="63"/>
                    </a:moveTo>
                    <a:lnTo>
                      <a:pt x="267" y="96"/>
                    </a:lnTo>
                    <a:lnTo>
                      <a:pt x="289" y="96"/>
                    </a:lnTo>
                    <a:lnTo>
                      <a:pt x="289" y="63"/>
                    </a:lnTo>
                    <a:lnTo>
                      <a:pt x="267" y="63"/>
                    </a:lnTo>
                    <a:close/>
                    <a:moveTo>
                      <a:pt x="236" y="63"/>
                    </a:moveTo>
                    <a:lnTo>
                      <a:pt x="236" y="96"/>
                    </a:lnTo>
                    <a:lnTo>
                      <a:pt x="257" y="96"/>
                    </a:lnTo>
                    <a:lnTo>
                      <a:pt x="257" y="63"/>
                    </a:lnTo>
                    <a:lnTo>
                      <a:pt x="236" y="63"/>
                    </a:lnTo>
                    <a:close/>
                    <a:moveTo>
                      <a:pt x="203" y="63"/>
                    </a:moveTo>
                    <a:lnTo>
                      <a:pt x="203" y="96"/>
                    </a:lnTo>
                    <a:lnTo>
                      <a:pt x="224" y="96"/>
                    </a:lnTo>
                    <a:lnTo>
                      <a:pt x="224" y="63"/>
                    </a:lnTo>
                    <a:lnTo>
                      <a:pt x="203" y="63"/>
                    </a:lnTo>
                    <a:close/>
                    <a:moveTo>
                      <a:pt x="171" y="63"/>
                    </a:moveTo>
                    <a:lnTo>
                      <a:pt x="171" y="96"/>
                    </a:lnTo>
                    <a:lnTo>
                      <a:pt x="193" y="96"/>
                    </a:lnTo>
                    <a:lnTo>
                      <a:pt x="193" y="63"/>
                    </a:lnTo>
                    <a:lnTo>
                      <a:pt x="171" y="63"/>
                    </a:lnTo>
                    <a:close/>
                    <a:moveTo>
                      <a:pt x="139" y="63"/>
                    </a:moveTo>
                    <a:lnTo>
                      <a:pt x="139" y="96"/>
                    </a:lnTo>
                    <a:lnTo>
                      <a:pt x="160" y="96"/>
                    </a:lnTo>
                    <a:lnTo>
                      <a:pt x="160" y="63"/>
                    </a:lnTo>
                    <a:lnTo>
                      <a:pt x="139" y="63"/>
                    </a:lnTo>
                    <a:close/>
                    <a:moveTo>
                      <a:pt x="107" y="63"/>
                    </a:moveTo>
                    <a:lnTo>
                      <a:pt x="107" y="96"/>
                    </a:lnTo>
                    <a:lnTo>
                      <a:pt x="127" y="96"/>
                    </a:lnTo>
                    <a:lnTo>
                      <a:pt x="127" y="63"/>
                    </a:lnTo>
                    <a:lnTo>
                      <a:pt x="107" y="63"/>
                    </a:lnTo>
                    <a:close/>
                    <a:moveTo>
                      <a:pt x="74" y="63"/>
                    </a:moveTo>
                    <a:lnTo>
                      <a:pt x="74" y="96"/>
                    </a:lnTo>
                    <a:lnTo>
                      <a:pt x="96" y="96"/>
                    </a:lnTo>
                    <a:lnTo>
                      <a:pt x="96" y="63"/>
                    </a:lnTo>
                    <a:lnTo>
                      <a:pt x="74" y="63"/>
                    </a:lnTo>
                    <a:close/>
                    <a:moveTo>
                      <a:pt x="43" y="63"/>
                    </a:moveTo>
                    <a:lnTo>
                      <a:pt x="43" y="96"/>
                    </a:lnTo>
                    <a:lnTo>
                      <a:pt x="64" y="96"/>
                    </a:lnTo>
                    <a:lnTo>
                      <a:pt x="64" y="63"/>
                    </a:lnTo>
                    <a:lnTo>
                      <a:pt x="43" y="63"/>
                    </a:lnTo>
                    <a:close/>
                    <a:moveTo>
                      <a:pt x="10" y="63"/>
                    </a:moveTo>
                    <a:lnTo>
                      <a:pt x="10" y="96"/>
                    </a:lnTo>
                    <a:lnTo>
                      <a:pt x="32" y="96"/>
                    </a:lnTo>
                    <a:lnTo>
                      <a:pt x="32" y="63"/>
                    </a:lnTo>
                    <a:lnTo>
                      <a:pt x="10" y="63"/>
                    </a:lnTo>
                    <a:close/>
                    <a:moveTo>
                      <a:pt x="524" y="22"/>
                    </a:moveTo>
                    <a:lnTo>
                      <a:pt x="524" y="53"/>
                    </a:lnTo>
                    <a:lnTo>
                      <a:pt x="545" y="53"/>
                    </a:lnTo>
                    <a:lnTo>
                      <a:pt x="545" y="22"/>
                    </a:lnTo>
                    <a:lnTo>
                      <a:pt x="524" y="22"/>
                    </a:lnTo>
                    <a:close/>
                    <a:moveTo>
                      <a:pt x="491" y="22"/>
                    </a:moveTo>
                    <a:lnTo>
                      <a:pt x="491" y="53"/>
                    </a:lnTo>
                    <a:lnTo>
                      <a:pt x="514" y="53"/>
                    </a:lnTo>
                    <a:lnTo>
                      <a:pt x="514" y="22"/>
                    </a:lnTo>
                    <a:lnTo>
                      <a:pt x="491" y="22"/>
                    </a:lnTo>
                    <a:close/>
                    <a:moveTo>
                      <a:pt x="460" y="22"/>
                    </a:moveTo>
                    <a:lnTo>
                      <a:pt x="460" y="53"/>
                    </a:lnTo>
                    <a:lnTo>
                      <a:pt x="481" y="53"/>
                    </a:lnTo>
                    <a:lnTo>
                      <a:pt x="481" y="22"/>
                    </a:lnTo>
                    <a:lnTo>
                      <a:pt x="460" y="22"/>
                    </a:lnTo>
                    <a:close/>
                    <a:moveTo>
                      <a:pt x="427" y="22"/>
                    </a:moveTo>
                    <a:lnTo>
                      <a:pt x="427" y="53"/>
                    </a:lnTo>
                    <a:lnTo>
                      <a:pt x="450" y="53"/>
                    </a:lnTo>
                    <a:lnTo>
                      <a:pt x="450" y="22"/>
                    </a:lnTo>
                    <a:lnTo>
                      <a:pt x="427" y="22"/>
                    </a:lnTo>
                    <a:close/>
                    <a:moveTo>
                      <a:pt x="396" y="22"/>
                    </a:moveTo>
                    <a:lnTo>
                      <a:pt x="396" y="53"/>
                    </a:lnTo>
                    <a:lnTo>
                      <a:pt x="417" y="53"/>
                    </a:lnTo>
                    <a:lnTo>
                      <a:pt x="417" y="22"/>
                    </a:lnTo>
                    <a:lnTo>
                      <a:pt x="396" y="22"/>
                    </a:lnTo>
                    <a:close/>
                    <a:moveTo>
                      <a:pt x="364" y="22"/>
                    </a:moveTo>
                    <a:lnTo>
                      <a:pt x="364" y="53"/>
                    </a:lnTo>
                    <a:lnTo>
                      <a:pt x="384" y="53"/>
                    </a:lnTo>
                    <a:lnTo>
                      <a:pt x="384" y="22"/>
                    </a:lnTo>
                    <a:lnTo>
                      <a:pt x="364" y="22"/>
                    </a:lnTo>
                    <a:close/>
                    <a:moveTo>
                      <a:pt x="331" y="22"/>
                    </a:moveTo>
                    <a:lnTo>
                      <a:pt x="331" y="53"/>
                    </a:lnTo>
                    <a:lnTo>
                      <a:pt x="353" y="53"/>
                    </a:lnTo>
                    <a:lnTo>
                      <a:pt x="353" y="22"/>
                    </a:lnTo>
                    <a:lnTo>
                      <a:pt x="331" y="22"/>
                    </a:lnTo>
                    <a:close/>
                    <a:moveTo>
                      <a:pt x="300" y="22"/>
                    </a:moveTo>
                    <a:lnTo>
                      <a:pt x="300" y="53"/>
                    </a:lnTo>
                    <a:lnTo>
                      <a:pt x="321" y="53"/>
                    </a:lnTo>
                    <a:lnTo>
                      <a:pt x="321" y="22"/>
                    </a:lnTo>
                    <a:lnTo>
                      <a:pt x="300" y="22"/>
                    </a:lnTo>
                    <a:close/>
                    <a:moveTo>
                      <a:pt x="267" y="22"/>
                    </a:moveTo>
                    <a:lnTo>
                      <a:pt x="267" y="53"/>
                    </a:lnTo>
                    <a:lnTo>
                      <a:pt x="289" y="53"/>
                    </a:lnTo>
                    <a:lnTo>
                      <a:pt x="289" y="22"/>
                    </a:lnTo>
                    <a:lnTo>
                      <a:pt x="267" y="22"/>
                    </a:lnTo>
                    <a:close/>
                    <a:moveTo>
                      <a:pt x="236" y="22"/>
                    </a:moveTo>
                    <a:lnTo>
                      <a:pt x="236" y="53"/>
                    </a:lnTo>
                    <a:lnTo>
                      <a:pt x="257" y="53"/>
                    </a:lnTo>
                    <a:lnTo>
                      <a:pt x="257" y="22"/>
                    </a:lnTo>
                    <a:lnTo>
                      <a:pt x="236" y="22"/>
                    </a:lnTo>
                    <a:close/>
                    <a:moveTo>
                      <a:pt x="203" y="22"/>
                    </a:moveTo>
                    <a:lnTo>
                      <a:pt x="203" y="53"/>
                    </a:lnTo>
                    <a:lnTo>
                      <a:pt x="224" y="53"/>
                    </a:lnTo>
                    <a:lnTo>
                      <a:pt x="224" y="22"/>
                    </a:lnTo>
                    <a:lnTo>
                      <a:pt x="203" y="22"/>
                    </a:lnTo>
                    <a:close/>
                    <a:moveTo>
                      <a:pt x="171" y="22"/>
                    </a:moveTo>
                    <a:lnTo>
                      <a:pt x="171" y="53"/>
                    </a:lnTo>
                    <a:lnTo>
                      <a:pt x="193" y="53"/>
                    </a:lnTo>
                    <a:lnTo>
                      <a:pt x="193" y="22"/>
                    </a:lnTo>
                    <a:lnTo>
                      <a:pt x="171" y="22"/>
                    </a:lnTo>
                    <a:close/>
                    <a:moveTo>
                      <a:pt x="139" y="22"/>
                    </a:moveTo>
                    <a:lnTo>
                      <a:pt x="139" y="53"/>
                    </a:lnTo>
                    <a:lnTo>
                      <a:pt x="160" y="53"/>
                    </a:lnTo>
                    <a:lnTo>
                      <a:pt x="160" y="22"/>
                    </a:lnTo>
                    <a:lnTo>
                      <a:pt x="139" y="22"/>
                    </a:lnTo>
                    <a:close/>
                    <a:moveTo>
                      <a:pt x="107" y="22"/>
                    </a:moveTo>
                    <a:lnTo>
                      <a:pt x="107" y="53"/>
                    </a:lnTo>
                    <a:lnTo>
                      <a:pt x="127" y="53"/>
                    </a:lnTo>
                    <a:lnTo>
                      <a:pt x="127" y="22"/>
                    </a:lnTo>
                    <a:lnTo>
                      <a:pt x="107" y="22"/>
                    </a:lnTo>
                    <a:close/>
                    <a:moveTo>
                      <a:pt x="74" y="22"/>
                    </a:moveTo>
                    <a:lnTo>
                      <a:pt x="74" y="53"/>
                    </a:lnTo>
                    <a:lnTo>
                      <a:pt x="96" y="53"/>
                    </a:lnTo>
                    <a:lnTo>
                      <a:pt x="96" y="22"/>
                    </a:lnTo>
                    <a:lnTo>
                      <a:pt x="74" y="22"/>
                    </a:lnTo>
                    <a:close/>
                    <a:moveTo>
                      <a:pt x="43" y="22"/>
                    </a:moveTo>
                    <a:lnTo>
                      <a:pt x="43" y="53"/>
                    </a:lnTo>
                    <a:lnTo>
                      <a:pt x="64" y="53"/>
                    </a:lnTo>
                    <a:lnTo>
                      <a:pt x="64" y="22"/>
                    </a:lnTo>
                    <a:lnTo>
                      <a:pt x="43" y="22"/>
                    </a:lnTo>
                    <a:close/>
                    <a:moveTo>
                      <a:pt x="10" y="22"/>
                    </a:moveTo>
                    <a:lnTo>
                      <a:pt x="10" y="53"/>
                    </a:lnTo>
                    <a:lnTo>
                      <a:pt x="32" y="53"/>
                    </a:lnTo>
                    <a:lnTo>
                      <a:pt x="32" y="22"/>
                    </a:lnTo>
                    <a:lnTo>
                      <a:pt x="10" y="22"/>
                    </a:lnTo>
                    <a:close/>
                    <a:moveTo>
                      <a:pt x="0" y="0"/>
                    </a:moveTo>
                    <a:lnTo>
                      <a:pt x="555" y="0"/>
                    </a:lnTo>
                    <a:lnTo>
                      <a:pt x="555" y="106"/>
                    </a:lnTo>
                    <a:lnTo>
                      <a:pt x="0" y="10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1" name="Freeform 11"/>
              <p:cNvSpPr>
                <a:spLocks noEditPoints="1"/>
              </p:cNvSpPr>
              <p:nvPr/>
            </p:nvSpPr>
            <p:spPr bwMode="auto">
              <a:xfrm>
                <a:off x="994011" y="6402027"/>
                <a:ext cx="531431" cy="225563"/>
              </a:xfrm>
              <a:custGeom>
                <a:avLst/>
                <a:gdLst>
                  <a:gd name="T0" fmla="*/ 236 w 450"/>
                  <a:gd name="T1" fmla="*/ 127 h 191"/>
                  <a:gd name="T2" fmla="*/ 236 w 450"/>
                  <a:gd name="T3" fmla="*/ 148 h 191"/>
                  <a:gd name="T4" fmla="*/ 257 w 450"/>
                  <a:gd name="T5" fmla="*/ 148 h 191"/>
                  <a:gd name="T6" fmla="*/ 257 w 450"/>
                  <a:gd name="T7" fmla="*/ 127 h 191"/>
                  <a:gd name="T8" fmla="*/ 236 w 450"/>
                  <a:gd name="T9" fmla="*/ 127 h 191"/>
                  <a:gd name="T10" fmla="*/ 236 w 450"/>
                  <a:gd name="T11" fmla="*/ 85 h 191"/>
                  <a:gd name="T12" fmla="*/ 236 w 450"/>
                  <a:gd name="T13" fmla="*/ 107 h 191"/>
                  <a:gd name="T14" fmla="*/ 257 w 450"/>
                  <a:gd name="T15" fmla="*/ 107 h 191"/>
                  <a:gd name="T16" fmla="*/ 257 w 450"/>
                  <a:gd name="T17" fmla="*/ 85 h 191"/>
                  <a:gd name="T18" fmla="*/ 236 w 450"/>
                  <a:gd name="T19" fmla="*/ 85 h 191"/>
                  <a:gd name="T20" fmla="*/ 236 w 450"/>
                  <a:gd name="T21" fmla="*/ 42 h 191"/>
                  <a:gd name="T22" fmla="*/ 236 w 450"/>
                  <a:gd name="T23" fmla="*/ 64 h 191"/>
                  <a:gd name="T24" fmla="*/ 257 w 450"/>
                  <a:gd name="T25" fmla="*/ 64 h 191"/>
                  <a:gd name="T26" fmla="*/ 257 w 450"/>
                  <a:gd name="T27" fmla="*/ 42 h 191"/>
                  <a:gd name="T28" fmla="*/ 236 w 450"/>
                  <a:gd name="T29" fmla="*/ 42 h 191"/>
                  <a:gd name="T30" fmla="*/ 214 w 450"/>
                  <a:gd name="T31" fmla="*/ 0 h 191"/>
                  <a:gd name="T32" fmla="*/ 279 w 450"/>
                  <a:gd name="T33" fmla="*/ 0 h 191"/>
                  <a:gd name="T34" fmla="*/ 279 w 450"/>
                  <a:gd name="T35" fmla="*/ 64 h 191"/>
                  <a:gd name="T36" fmla="*/ 300 w 450"/>
                  <a:gd name="T37" fmla="*/ 42 h 191"/>
                  <a:gd name="T38" fmla="*/ 450 w 450"/>
                  <a:gd name="T39" fmla="*/ 42 h 191"/>
                  <a:gd name="T40" fmla="*/ 450 w 450"/>
                  <a:gd name="T41" fmla="*/ 64 h 191"/>
                  <a:gd name="T42" fmla="*/ 300 w 450"/>
                  <a:gd name="T43" fmla="*/ 64 h 191"/>
                  <a:gd name="T44" fmla="*/ 279 w 450"/>
                  <a:gd name="T45" fmla="*/ 85 h 191"/>
                  <a:gd name="T46" fmla="*/ 279 w 450"/>
                  <a:gd name="T47" fmla="*/ 107 h 191"/>
                  <a:gd name="T48" fmla="*/ 300 w 450"/>
                  <a:gd name="T49" fmla="*/ 85 h 191"/>
                  <a:gd name="T50" fmla="*/ 450 w 450"/>
                  <a:gd name="T51" fmla="*/ 85 h 191"/>
                  <a:gd name="T52" fmla="*/ 450 w 450"/>
                  <a:gd name="T53" fmla="*/ 107 h 191"/>
                  <a:gd name="T54" fmla="*/ 300 w 450"/>
                  <a:gd name="T55" fmla="*/ 107 h 191"/>
                  <a:gd name="T56" fmla="*/ 279 w 450"/>
                  <a:gd name="T57" fmla="*/ 127 h 191"/>
                  <a:gd name="T58" fmla="*/ 279 w 450"/>
                  <a:gd name="T59" fmla="*/ 148 h 191"/>
                  <a:gd name="T60" fmla="*/ 300 w 450"/>
                  <a:gd name="T61" fmla="*/ 127 h 191"/>
                  <a:gd name="T62" fmla="*/ 450 w 450"/>
                  <a:gd name="T63" fmla="*/ 127 h 191"/>
                  <a:gd name="T64" fmla="*/ 450 w 450"/>
                  <a:gd name="T65" fmla="*/ 148 h 191"/>
                  <a:gd name="T66" fmla="*/ 300 w 450"/>
                  <a:gd name="T67" fmla="*/ 148 h 191"/>
                  <a:gd name="T68" fmla="*/ 279 w 450"/>
                  <a:gd name="T69" fmla="*/ 170 h 191"/>
                  <a:gd name="T70" fmla="*/ 279 w 450"/>
                  <a:gd name="T71" fmla="*/ 191 h 191"/>
                  <a:gd name="T72" fmla="*/ 257 w 450"/>
                  <a:gd name="T73" fmla="*/ 191 h 191"/>
                  <a:gd name="T74" fmla="*/ 257 w 450"/>
                  <a:gd name="T75" fmla="*/ 170 h 191"/>
                  <a:gd name="T76" fmla="*/ 236 w 450"/>
                  <a:gd name="T77" fmla="*/ 170 h 191"/>
                  <a:gd name="T78" fmla="*/ 236 w 450"/>
                  <a:gd name="T79" fmla="*/ 191 h 191"/>
                  <a:gd name="T80" fmla="*/ 214 w 450"/>
                  <a:gd name="T81" fmla="*/ 191 h 191"/>
                  <a:gd name="T82" fmla="*/ 214 w 450"/>
                  <a:gd name="T83" fmla="*/ 170 h 191"/>
                  <a:gd name="T84" fmla="*/ 0 w 450"/>
                  <a:gd name="T85" fmla="*/ 170 h 191"/>
                  <a:gd name="T86" fmla="*/ 0 w 450"/>
                  <a:gd name="T87" fmla="*/ 148 h 191"/>
                  <a:gd name="T88" fmla="*/ 214 w 450"/>
                  <a:gd name="T89" fmla="*/ 148 h 191"/>
                  <a:gd name="T90" fmla="*/ 214 w 450"/>
                  <a:gd name="T91" fmla="*/ 127 h 191"/>
                  <a:gd name="T92" fmla="*/ 0 w 450"/>
                  <a:gd name="T93" fmla="*/ 127 h 191"/>
                  <a:gd name="T94" fmla="*/ 0 w 450"/>
                  <a:gd name="T95" fmla="*/ 107 h 191"/>
                  <a:gd name="T96" fmla="*/ 214 w 450"/>
                  <a:gd name="T97" fmla="*/ 107 h 191"/>
                  <a:gd name="T98" fmla="*/ 214 w 450"/>
                  <a:gd name="T99" fmla="*/ 85 h 191"/>
                  <a:gd name="T100" fmla="*/ 0 w 450"/>
                  <a:gd name="T101" fmla="*/ 85 h 191"/>
                  <a:gd name="T102" fmla="*/ 0 w 450"/>
                  <a:gd name="T103" fmla="*/ 64 h 191"/>
                  <a:gd name="T104" fmla="*/ 214 w 450"/>
                  <a:gd name="T105" fmla="*/ 64 h 191"/>
                  <a:gd name="T106" fmla="*/ 214 w 450"/>
                  <a:gd name="T107" fmla="*/ 42 h 191"/>
                  <a:gd name="T108" fmla="*/ 0 w 450"/>
                  <a:gd name="T109" fmla="*/ 42 h 191"/>
                  <a:gd name="T110" fmla="*/ 0 w 450"/>
                  <a:gd name="T111" fmla="*/ 21 h 191"/>
                  <a:gd name="T112" fmla="*/ 214 w 450"/>
                  <a:gd name="T113" fmla="*/ 21 h 191"/>
                  <a:gd name="T114" fmla="*/ 214 w 450"/>
                  <a:gd name="T115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50" h="191">
                    <a:moveTo>
                      <a:pt x="236" y="127"/>
                    </a:moveTo>
                    <a:lnTo>
                      <a:pt x="236" y="148"/>
                    </a:lnTo>
                    <a:lnTo>
                      <a:pt x="257" y="148"/>
                    </a:lnTo>
                    <a:lnTo>
                      <a:pt x="257" y="127"/>
                    </a:lnTo>
                    <a:lnTo>
                      <a:pt x="236" y="127"/>
                    </a:lnTo>
                    <a:close/>
                    <a:moveTo>
                      <a:pt x="236" y="85"/>
                    </a:moveTo>
                    <a:lnTo>
                      <a:pt x="236" y="107"/>
                    </a:lnTo>
                    <a:lnTo>
                      <a:pt x="257" y="107"/>
                    </a:lnTo>
                    <a:lnTo>
                      <a:pt x="257" y="85"/>
                    </a:lnTo>
                    <a:lnTo>
                      <a:pt x="236" y="85"/>
                    </a:lnTo>
                    <a:close/>
                    <a:moveTo>
                      <a:pt x="236" y="42"/>
                    </a:moveTo>
                    <a:lnTo>
                      <a:pt x="236" y="64"/>
                    </a:lnTo>
                    <a:lnTo>
                      <a:pt x="257" y="64"/>
                    </a:lnTo>
                    <a:lnTo>
                      <a:pt x="257" y="42"/>
                    </a:lnTo>
                    <a:lnTo>
                      <a:pt x="236" y="42"/>
                    </a:lnTo>
                    <a:close/>
                    <a:moveTo>
                      <a:pt x="214" y="0"/>
                    </a:moveTo>
                    <a:lnTo>
                      <a:pt x="279" y="0"/>
                    </a:lnTo>
                    <a:lnTo>
                      <a:pt x="279" y="64"/>
                    </a:lnTo>
                    <a:lnTo>
                      <a:pt x="300" y="42"/>
                    </a:lnTo>
                    <a:lnTo>
                      <a:pt x="450" y="42"/>
                    </a:lnTo>
                    <a:lnTo>
                      <a:pt x="450" y="64"/>
                    </a:lnTo>
                    <a:lnTo>
                      <a:pt x="300" y="64"/>
                    </a:lnTo>
                    <a:lnTo>
                      <a:pt x="279" y="85"/>
                    </a:lnTo>
                    <a:lnTo>
                      <a:pt x="279" y="107"/>
                    </a:lnTo>
                    <a:lnTo>
                      <a:pt x="300" y="85"/>
                    </a:lnTo>
                    <a:lnTo>
                      <a:pt x="450" y="85"/>
                    </a:lnTo>
                    <a:lnTo>
                      <a:pt x="450" y="107"/>
                    </a:lnTo>
                    <a:lnTo>
                      <a:pt x="300" y="107"/>
                    </a:lnTo>
                    <a:lnTo>
                      <a:pt x="279" y="127"/>
                    </a:lnTo>
                    <a:lnTo>
                      <a:pt x="279" y="148"/>
                    </a:lnTo>
                    <a:lnTo>
                      <a:pt x="300" y="127"/>
                    </a:lnTo>
                    <a:lnTo>
                      <a:pt x="450" y="127"/>
                    </a:lnTo>
                    <a:lnTo>
                      <a:pt x="450" y="148"/>
                    </a:lnTo>
                    <a:lnTo>
                      <a:pt x="300" y="148"/>
                    </a:lnTo>
                    <a:lnTo>
                      <a:pt x="279" y="170"/>
                    </a:lnTo>
                    <a:lnTo>
                      <a:pt x="279" y="191"/>
                    </a:lnTo>
                    <a:lnTo>
                      <a:pt x="257" y="191"/>
                    </a:lnTo>
                    <a:lnTo>
                      <a:pt x="257" y="170"/>
                    </a:lnTo>
                    <a:lnTo>
                      <a:pt x="236" y="170"/>
                    </a:lnTo>
                    <a:lnTo>
                      <a:pt x="236" y="191"/>
                    </a:lnTo>
                    <a:lnTo>
                      <a:pt x="214" y="191"/>
                    </a:lnTo>
                    <a:lnTo>
                      <a:pt x="214" y="170"/>
                    </a:lnTo>
                    <a:lnTo>
                      <a:pt x="0" y="170"/>
                    </a:lnTo>
                    <a:lnTo>
                      <a:pt x="0" y="148"/>
                    </a:lnTo>
                    <a:lnTo>
                      <a:pt x="214" y="148"/>
                    </a:lnTo>
                    <a:lnTo>
                      <a:pt x="214" y="127"/>
                    </a:lnTo>
                    <a:lnTo>
                      <a:pt x="0" y="127"/>
                    </a:lnTo>
                    <a:lnTo>
                      <a:pt x="0" y="107"/>
                    </a:lnTo>
                    <a:lnTo>
                      <a:pt x="214" y="107"/>
                    </a:lnTo>
                    <a:lnTo>
                      <a:pt x="214" y="85"/>
                    </a:lnTo>
                    <a:lnTo>
                      <a:pt x="0" y="85"/>
                    </a:lnTo>
                    <a:lnTo>
                      <a:pt x="0" y="64"/>
                    </a:lnTo>
                    <a:lnTo>
                      <a:pt x="214" y="64"/>
                    </a:lnTo>
                    <a:lnTo>
                      <a:pt x="214" y="42"/>
                    </a:lnTo>
                    <a:lnTo>
                      <a:pt x="0" y="42"/>
                    </a:lnTo>
                    <a:lnTo>
                      <a:pt x="0" y="21"/>
                    </a:lnTo>
                    <a:lnTo>
                      <a:pt x="214" y="21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de-DE"/>
              </a:p>
            </p:txBody>
          </p:sp>
          <p:sp>
            <p:nvSpPr>
              <p:cNvPr id="32" name="Freihandform 31"/>
              <p:cNvSpPr/>
              <p:nvPr userDrawn="1"/>
            </p:nvSpPr>
            <p:spPr bwMode="gray">
              <a:xfrm>
                <a:off x="3553632" y="6602390"/>
                <a:ext cx="5590368" cy="25200"/>
              </a:xfrm>
              <a:custGeom>
                <a:avLst/>
                <a:gdLst>
                  <a:gd name="connsiteX0" fmla="*/ 0 w 5590368"/>
                  <a:gd name="connsiteY0" fmla="*/ 0 h 25200"/>
                  <a:gd name="connsiteX1" fmla="*/ 5590368 w 5590368"/>
                  <a:gd name="connsiteY1" fmla="*/ 0 h 25200"/>
                  <a:gd name="connsiteX2" fmla="*/ 5590368 w 5590368"/>
                  <a:gd name="connsiteY2" fmla="*/ 25200 h 25200"/>
                  <a:gd name="connsiteX3" fmla="*/ 0 w 5590368"/>
                  <a:gd name="connsiteY3" fmla="*/ 25200 h 25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90368" h="25200">
                    <a:moveTo>
                      <a:pt x="0" y="0"/>
                    </a:moveTo>
                    <a:lnTo>
                      <a:pt x="5590368" y="0"/>
                    </a:lnTo>
                    <a:lnTo>
                      <a:pt x="5590368" y="25200"/>
                    </a:lnTo>
                    <a:lnTo>
                      <a:pt x="0" y="2520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endParaRPr lang="de-DE" sz="1400" err="1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63" name="Inhaltsplatzhalter 2"/>
          <p:cNvSpPr>
            <a:spLocks noGrp="1"/>
          </p:cNvSpPr>
          <p:nvPr userDrawn="1">
            <p:ph idx="1" hasCustomPrompt="1"/>
          </p:nvPr>
        </p:nvSpPr>
        <p:spPr bwMode="gray">
          <a:xfrm>
            <a:off x="481395" y="1720799"/>
            <a:ext cx="8189362" cy="4555131"/>
          </a:xfrm>
        </p:spPr>
        <p:txBody>
          <a:bodyPr anchor="t" anchorCtr="0"/>
          <a:lstStyle>
            <a:lvl1pPr>
              <a:lnSpc>
                <a:spcPct val="100000"/>
              </a:lnSpc>
              <a:spcAft>
                <a:spcPts val="600"/>
              </a:spcAft>
              <a:defRPr sz="1800" baseline="0">
                <a:solidFill>
                  <a:schemeClr val="tx2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/>
              <a:t>Inhalte</a:t>
            </a:r>
          </a:p>
        </p:txBody>
      </p:sp>
    </p:spTree>
    <p:extLst>
      <p:ext uri="{BB962C8B-B14F-4D97-AF65-F5344CB8AC3E}">
        <p14:creationId xmlns:p14="http://schemas.microsoft.com/office/powerpoint/2010/main" val="1537205386"/>
      </p:ext>
    </p:extLst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houette ob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hteck 52"/>
          <p:cNvSpPr/>
          <p:nvPr userDrawn="1"/>
        </p:nvSpPr>
        <p:spPr bwMode="gray">
          <a:xfrm>
            <a:off x="0" y="5636910"/>
            <a:ext cx="9144000" cy="99106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grpSp>
        <p:nvGrpSpPr>
          <p:cNvPr id="24" name="Gruppieren 23"/>
          <p:cNvGrpSpPr/>
          <p:nvPr userDrawn="1"/>
        </p:nvGrpSpPr>
        <p:grpSpPr>
          <a:xfrm>
            <a:off x="-7442" y="1188925"/>
            <a:ext cx="9151442" cy="225563"/>
            <a:chOff x="-7442" y="6402027"/>
            <a:chExt cx="9151442" cy="225563"/>
          </a:xfrm>
        </p:grpSpPr>
        <p:sp>
          <p:nvSpPr>
            <p:cNvPr id="25" name="Freeform 6"/>
            <p:cNvSpPr>
              <a:spLocks/>
            </p:cNvSpPr>
            <p:nvPr/>
          </p:nvSpPr>
          <p:spPr bwMode="auto">
            <a:xfrm>
              <a:off x="1323498" y="6602790"/>
              <a:ext cx="201944" cy="24800"/>
            </a:xfrm>
            <a:custGeom>
              <a:avLst/>
              <a:gdLst>
                <a:gd name="T0" fmla="*/ 21 w 171"/>
                <a:gd name="T1" fmla="*/ 0 h 21"/>
                <a:gd name="T2" fmla="*/ 171 w 171"/>
                <a:gd name="T3" fmla="*/ 0 h 21"/>
                <a:gd name="T4" fmla="*/ 171 w 171"/>
                <a:gd name="T5" fmla="*/ 21 h 21"/>
                <a:gd name="T6" fmla="*/ 0 w 171"/>
                <a:gd name="T7" fmla="*/ 21 h 21"/>
                <a:gd name="T8" fmla="*/ 21 w 17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1">
                  <a:moveTo>
                    <a:pt x="21" y="0"/>
                  </a:moveTo>
                  <a:lnTo>
                    <a:pt x="171" y="0"/>
                  </a:lnTo>
                  <a:lnTo>
                    <a:pt x="171" y="21"/>
                  </a:lnTo>
                  <a:lnTo>
                    <a:pt x="0" y="2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6" name="Freeform 7"/>
            <p:cNvSpPr>
              <a:spLocks noEditPoints="1"/>
            </p:cNvSpPr>
            <p:nvPr/>
          </p:nvSpPr>
          <p:spPr bwMode="auto">
            <a:xfrm>
              <a:off x="-7442" y="6528389"/>
              <a:ext cx="976653" cy="99200"/>
            </a:xfrm>
            <a:custGeom>
              <a:avLst/>
              <a:gdLst>
                <a:gd name="T0" fmla="*/ 624 w 827"/>
                <a:gd name="T1" fmla="*/ 51 h 84"/>
                <a:gd name="T2" fmla="*/ 591 w 827"/>
                <a:gd name="T3" fmla="*/ 20 h 84"/>
                <a:gd name="T4" fmla="*/ 602 w 827"/>
                <a:gd name="T5" fmla="*/ 20 h 84"/>
                <a:gd name="T6" fmla="*/ 570 w 827"/>
                <a:gd name="T7" fmla="*/ 51 h 84"/>
                <a:gd name="T8" fmla="*/ 570 w 827"/>
                <a:gd name="T9" fmla="*/ 20 h 84"/>
                <a:gd name="T10" fmla="*/ 560 w 827"/>
                <a:gd name="T11" fmla="*/ 51 h 84"/>
                <a:gd name="T12" fmla="*/ 527 w 827"/>
                <a:gd name="T13" fmla="*/ 20 h 84"/>
                <a:gd name="T14" fmla="*/ 538 w 827"/>
                <a:gd name="T15" fmla="*/ 20 h 84"/>
                <a:gd name="T16" fmla="*/ 507 w 827"/>
                <a:gd name="T17" fmla="*/ 51 h 84"/>
                <a:gd name="T18" fmla="*/ 507 w 827"/>
                <a:gd name="T19" fmla="*/ 20 h 84"/>
                <a:gd name="T20" fmla="*/ 496 w 827"/>
                <a:gd name="T21" fmla="*/ 51 h 84"/>
                <a:gd name="T22" fmla="*/ 463 w 827"/>
                <a:gd name="T23" fmla="*/ 20 h 84"/>
                <a:gd name="T24" fmla="*/ 474 w 827"/>
                <a:gd name="T25" fmla="*/ 20 h 84"/>
                <a:gd name="T26" fmla="*/ 443 w 827"/>
                <a:gd name="T27" fmla="*/ 51 h 84"/>
                <a:gd name="T28" fmla="*/ 443 w 827"/>
                <a:gd name="T29" fmla="*/ 20 h 84"/>
                <a:gd name="T30" fmla="*/ 431 w 827"/>
                <a:gd name="T31" fmla="*/ 51 h 84"/>
                <a:gd name="T32" fmla="*/ 400 w 827"/>
                <a:gd name="T33" fmla="*/ 20 h 84"/>
                <a:gd name="T34" fmla="*/ 410 w 827"/>
                <a:gd name="T35" fmla="*/ 20 h 84"/>
                <a:gd name="T36" fmla="*/ 377 w 827"/>
                <a:gd name="T37" fmla="*/ 51 h 84"/>
                <a:gd name="T38" fmla="*/ 377 w 827"/>
                <a:gd name="T39" fmla="*/ 20 h 84"/>
                <a:gd name="T40" fmla="*/ 367 w 827"/>
                <a:gd name="T41" fmla="*/ 51 h 84"/>
                <a:gd name="T42" fmla="*/ 336 w 827"/>
                <a:gd name="T43" fmla="*/ 20 h 84"/>
                <a:gd name="T44" fmla="*/ 346 w 827"/>
                <a:gd name="T45" fmla="*/ 20 h 84"/>
                <a:gd name="T46" fmla="*/ 313 w 827"/>
                <a:gd name="T47" fmla="*/ 51 h 84"/>
                <a:gd name="T48" fmla="*/ 313 w 827"/>
                <a:gd name="T49" fmla="*/ 20 h 84"/>
                <a:gd name="T50" fmla="*/ 303 w 827"/>
                <a:gd name="T51" fmla="*/ 51 h 84"/>
                <a:gd name="T52" fmla="*/ 270 w 827"/>
                <a:gd name="T53" fmla="*/ 20 h 84"/>
                <a:gd name="T54" fmla="*/ 282 w 827"/>
                <a:gd name="T55" fmla="*/ 20 h 84"/>
                <a:gd name="T56" fmla="*/ 153 w 827"/>
                <a:gd name="T57" fmla="*/ 0 h 84"/>
                <a:gd name="T58" fmla="*/ 250 w 827"/>
                <a:gd name="T59" fmla="*/ 0 h 84"/>
                <a:gd name="T60" fmla="*/ 624 w 827"/>
                <a:gd name="T61" fmla="*/ 0 h 84"/>
                <a:gd name="T62" fmla="*/ 720 w 827"/>
                <a:gd name="T63" fmla="*/ 0 h 84"/>
                <a:gd name="T64" fmla="*/ 817 w 827"/>
                <a:gd name="T65" fmla="*/ 0 h 84"/>
                <a:gd name="T66" fmla="*/ 817 w 827"/>
                <a:gd name="T67" fmla="*/ 84 h 84"/>
                <a:gd name="T68" fmla="*/ 807 w 827"/>
                <a:gd name="T69" fmla="*/ 84 h 84"/>
                <a:gd name="T70" fmla="*/ 710 w 827"/>
                <a:gd name="T71" fmla="*/ 20 h 84"/>
                <a:gd name="T72" fmla="*/ 624 w 827"/>
                <a:gd name="T73" fmla="*/ 63 h 84"/>
                <a:gd name="T74" fmla="*/ 602 w 827"/>
                <a:gd name="T75" fmla="*/ 84 h 84"/>
                <a:gd name="T76" fmla="*/ 591 w 827"/>
                <a:gd name="T77" fmla="*/ 84 h 84"/>
                <a:gd name="T78" fmla="*/ 570 w 827"/>
                <a:gd name="T79" fmla="*/ 63 h 84"/>
                <a:gd name="T80" fmla="*/ 560 w 827"/>
                <a:gd name="T81" fmla="*/ 63 h 84"/>
                <a:gd name="T82" fmla="*/ 538 w 827"/>
                <a:gd name="T83" fmla="*/ 84 h 84"/>
                <a:gd name="T84" fmla="*/ 527 w 827"/>
                <a:gd name="T85" fmla="*/ 84 h 84"/>
                <a:gd name="T86" fmla="*/ 507 w 827"/>
                <a:gd name="T87" fmla="*/ 63 h 84"/>
                <a:gd name="T88" fmla="*/ 496 w 827"/>
                <a:gd name="T89" fmla="*/ 63 h 84"/>
                <a:gd name="T90" fmla="*/ 474 w 827"/>
                <a:gd name="T91" fmla="*/ 84 h 84"/>
                <a:gd name="T92" fmla="*/ 463 w 827"/>
                <a:gd name="T93" fmla="*/ 84 h 84"/>
                <a:gd name="T94" fmla="*/ 443 w 827"/>
                <a:gd name="T95" fmla="*/ 63 h 84"/>
                <a:gd name="T96" fmla="*/ 431 w 827"/>
                <a:gd name="T97" fmla="*/ 63 h 84"/>
                <a:gd name="T98" fmla="*/ 410 w 827"/>
                <a:gd name="T99" fmla="*/ 84 h 84"/>
                <a:gd name="T100" fmla="*/ 400 w 827"/>
                <a:gd name="T101" fmla="*/ 84 h 84"/>
                <a:gd name="T102" fmla="*/ 377 w 827"/>
                <a:gd name="T103" fmla="*/ 63 h 84"/>
                <a:gd name="T104" fmla="*/ 367 w 827"/>
                <a:gd name="T105" fmla="*/ 63 h 84"/>
                <a:gd name="T106" fmla="*/ 346 w 827"/>
                <a:gd name="T107" fmla="*/ 84 h 84"/>
                <a:gd name="T108" fmla="*/ 336 w 827"/>
                <a:gd name="T109" fmla="*/ 84 h 84"/>
                <a:gd name="T110" fmla="*/ 313 w 827"/>
                <a:gd name="T111" fmla="*/ 63 h 84"/>
                <a:gd name="T112" fmla="*/ 303 w 827"/>
                <a:gd name="T113" fmla="*/ 63 h 84"/>
                <a:gd name="T114" fmla="*/ 282 w 827"/>
                <a:gd name="T115" fmla="*/ 84 h 84"/>
                <a:gd name="T116" fmla="*/ 270 w 827"/>
                <a:gd name="T117" fmla="*/ 84 h 84"/>
                <a:gd name="T118" fmla="*/ 175 w 827"/>
                <a:gd name="T119" fmla="*/ 20 h 84"/>
                <a:gd name="T120" fmla="*/ 89 w 827"/>
                <a:gd name="T121" fmla="*/ 20 h 84"/>
                <a:gd name="T122" fmla="*/ 0 w 827"/>
                <a:gd name="T123" fmla="*/ 84 h 84"/>
                <a:gd name="T124" fmla="*/ 68 w 827"/>
                <a:gd name="T125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7" h="84">
                  <a:moveTo>
                    <a:pt x="613" y="20"/>
                  </a:moveTo>
                  <a:lnTo>
                    <a:pt x="613" y="51"/>
                  </a:lnTo>
                  <a:lnTo>
                    <a:pt x="624" y="51"/>
                  </a:lnTo>
                  <a:lnTo>
                    <a:pt x="624" y="20"/>
                  </a:lnTo>
                  <a:lnTo>
                    <a:pt x="613" y="20"/>
                  </a:lnTo>
                  <a:close/>
                  <a:moveTo>
                    <a:pt x="591" y="20"/>
                  </a:moveTo>
                  <a:lnTo>
                    <a:pt x="591" y="51"/>
                  </a:lnTo>
                  <a:lnTo>
                    <a:pt x="602" y="51"/>
                  </a:lnTo>
                  <a:lnTo>
                    <a:pt x="602" y="20"/>
                  </a:lnTo>
                  <a:lnTo>
                    <a:pt x="591" y="20"/>
                  </a:lnTo>
                  <a:close/>
                  <a:moveTo>
                    <a:pt x="570" y="20"/>
                  </a:moveTo>
                  <a:lnTo>
                    <a:pt x="570" y="51"/>
                  </a:lnTo>
                  <a:lnTo>
                    <a:pt x="581" y="51"/>
                  </a:lnTo>
                  <a:lnTo>
                    <a:pt x="581" y="20"/>
                  </a:lnTo>
                  <a:lnTo>
                    <a:pt x="570" y="20"/>
                  </a:lnTo>
                  <a:close/>
                  <a:moveTo>
                    <a:pt x="548" y="20"/>
                  </a:moveTo>
                  <a:lnTo>
                    <a:pt x="548" y="51"/>
                  </a:lnTo>
                  <a:lnTo>
                    <a:pt x="560" y="51"/>
                  </a:lnTo>
                  <a:lnTo>
                    <a:pt x="560" y="20"/>
                  </a:lnTo>
                  <a:lnTo>
                    <a:pt x="548" y="20"/>
                  </a:lnTo>
                  <a:close/>
                  <a:moveTo>
                    <a:pt x="527" y="20"/>
                  </a:moveTo>
                  <a:lnTo>
                    <a:pt x="527" y="51"/>
                  </a:lnTo>
                  <a:lnTo>
                    <a:pt x="538" y="51"/>
                  </a:lnTo>
                  <a:lnTo>
                    <a:pt x="538" y="20"/>
                  </a:lnTo>
                  <a:lnTo>
                    <a:pt x="527" y="20"/>
                  </a:lnTo>
                  <a:close/>
                  <a:moveTo>
                    <a:pt x="507" y="20"/>
                  </a:moveTo>
                  <a:lnTo>
                    <a:pt x="507" y="51"/>
                  </a:lnTo>
                  <a:lnTo>
                    <a:pt x="517" y="51"/>
                  </a:lnTo>
                  <a:lnTo>
                    <a:pt x="517" y="20"/>
                  </a:lnTo>
                  <a:lnTo>
                    <a:pt x="507" y="20"/>
                  </a:lnTo>
                  <a:close/>
                  <a:moveTo>
                    <a:pt x="484" y="20"/>
                  </a:moveTo>
                  <a:lnTo>
                    <a:pt x="484" y="51"/>
                  </a:lnTo>
                  <a:lnTo>
                    <a:pt x="496" y="51"/>
                  </a:lnTo>
                  <a:lnTo>
                    <a:pt x="496" y="20"/>
                  </a:lnTo>
                  <a:lnTo>
                    <a:pt x="484" y="20"/>
                  </a:lnTo>
                  <a:close/>
                  <a:moveTo>
                    <a:pt x="463" y="20"/>
                  </a:moveTo>
                  <a:lnTo>
                    <a:pt x="463" y="51"/>
                  </a:lnTo>
                  <a:lnTo>
                    <a:pt x="474" y="51"/>
                  </a:lnTo>
                  <a:lnTo>
                    <a:pt x="474" y="20"/>
                  </a:lnTo>
                  <a:lnTo>
                    <a:pt x="463" y="20"/>
                  </a:lnTo>
                  <a:close/>
                  <a:moveTo>
                    <a:pt x="443" y="20"/>
                  </a:moveTo>
                  <a:lnTo>
                    <a:pt x="443" y="51"/>
                  </a:lnTo>
                  <a:lnTo>
                    <a:pt x="453" y="51"/>
                  </a:lnTo>
                  <a:lnTo>
                    <a:pt x="453" y="20"/>
                  </a:lnTo>
                  <a:lnTo>
                    <a:pt x="443" y="20"/>
                  </a:lnTo>
                  <a:close/>
                  <a:moveTo>
                    <a:pt x="420" y="20"/>
                  </a:moveTo>
                  <a:lnTo>
                    <a:pt x="420" y="51"/>
                  </a:lnTo>
                  <a:lnTo>
                    <a:pt x="431" y="51"/>
                  </a:lnTo>
                  <a:lnTo>
                    <a:pt x="431" y="20"/>
                  </a:lnTo>
                  <a:lnTo>
                    <a:pt x="420" y="20"/>
                  </a:lnTo>
                  <a:close/>
                  <a:moveTo>
                    <a:pt x="400" y="20"/>
                  </a:moveTo>
                  <a:lnTo>
                    <a:pt x="400" y="51"/>
                  </a:lnTo>
                  <a:lnTo>
                    <a:pt x="410" y="51"/>
                  </a:lnTo>
                  <a:lnTo>
                    <a:pt x="410" y="20"/>
                  </a:lnTo>
                  <a:lnTo>
                    <a:pt x="400" y="20"/>
                  </a:lnTo>
                  <a:close/>
                  <a:moveTo>
                    <a:pt x="377" y="20"/>
                  </a:moveTo>
                  <a:lnTo>
                    <a:pt x="377" y="51"/>
                  </a:lnTo>
                  <a:lnTo>
                    <a:pt x="389" y="51"/>
                  </a:lnTo>
                  <a:lnTo>
                    <a:pt x="389" y="20"/>
                  </a:lnTo>
                  <a:lnTo>
                    <a:pt x="377" y="20"/>
                  </a:lnTo>
                  <a:close/>
                  <a:moveTo>
                    <a:pt x="357" y="20"/>
                  </a:moveTo>
                  <a:lnTo>
                    <a:pt x="357" y="51"/>
                  </a:lnTo>
                  <a:lnTo>
                    <a:pt x="367" y="51"/>
                  </a:lnTo>
                  <a:lnTo>
                    <a:pt x="367" y="20"/>
                  </a:lnTo>
                  <a:lnTo>
                    <a:pt x="357" y="20"/>
                  </a:lnTo>
                  <a:close/>
                  <a:moveTo>
                    <a:pt x="336" y="20"/>
                  </a:moveTo>
                  <a:lnTo>
                    <a:pt x="336" y="51"/>
                  </a:lnTo>
                  <a:lnTo>
                    <a:pt x="346" y="51"/>
                  </a:lnTo>
                  <a:lnTo>
                    <a:pt x="346" y="20"/>
                  </a:lnTo>
                  <a:lnTo>
                    <a:pt x="336" y="20"/>
                  </a:lnTo>
                  <a:close/>
                  <a:moveTo>
                    <a:pt x="313" y="20"/>
                  </a:moveTo>
                  <a:lnTo>
                    <a:pt x="313" y="51"/>
                  </a:lnTo>
                  <a:lnTo>
                    <a:pt x="324" y="51"/>
                  </a:lnTo>
                  <a:lnTo>
                    <a:pt x="324" y="20"/>
                  </a:lnTo>
                  <a:lnTo>
                    <a:pt x="313" y="20"/>
                  </a:lnTo>
                  <a:close/>
                  <a:moveTo>
                    <a:pt x="293" y="20"/>
                  </a:moveTo>
                  <a:lnTo>
                    <a:pt x="293" y="51"/>
                  </a:lnTo>
                  <a:lnTo>
                    <a:pt x="303" y="51"/>
                  </a:lnTo>
                  <a:lnTo>
                    <a:pt x="303" y="20"/>
                  </a:lnTo>
                  <a:lnTo>
                    <a:pt x="293" y="20"/>
                  </a:lnTo>
                  <a:close/>
                  <a:moveTo>
                    <a:pt x="270" y="20"/>
                  </a:moveTo>
                  <a:lnTo>
                    <a:pt x="270" y="51"/>
                  </a:lnTo>
                  <a:lnTo>
                    <a:pt x="282" y="51"/>
                  </a:lnTo>
                  <a:lnTo>
                    <a:pt x="282" y="20"/>
                  </a:lnTo>
                  <a:lnTo>
                    <a:pt x="270" y="20"/>
                  </a:lnTo>
                  <a:close/>
                  <a:moveTo>
                    <a:pt x="79" y="0"/>
                  </a:moveTo>
                  <a:lnTo>
                    <a:pt x="153" y="0"/>
                  </a:lnTo>
                  <a:lnTo>
                    <a:pt x="165" y="10"/>
                  </a:lnTo>
                  <a:lnTo>
                    <a:pt x="175" y="0"/>
                  </a:lnTo>
                  <a:lnTo>
                    <a:pt x="250" y="0"/>
                  </a:lnTo>
                  <a:lnTo>
                    <a:pt x="260" y="10"/>
                  </a:lnTo>
                  <a:lnTo>
                    <a:pt x="270" y="0"/>
                  </a:lnTo>
                  <a:lnTo>
                    <a:pt x="624" y="0"/>
                  </a:lnTo>
                  <a:lnTo>
                    <a:pt x="634" y="10"/>
                  </a:lnTo>
                  <a:lnTo>
                    <a:pt x="646" y="0"/>
                  </a:lnTo>
                  <a:lnTo>
                    <a:pt x="720" y="0"/>
                  </a:lnTo>
                  <a:lnTo>
                    <a:pt x="731" y="10"/>
                  </a:lnTo>
                  <a:lnTo>
                    <a:pt x="741" y="0"/>
                  </a:lnTo>
                  <a:lnTo>
                    <a:pt x="817" y="0"/>
                  </a:lnTo>
                  <a:lnTo>
                    <a:pt x="827" y="10"/>
                  </a:lnTo>
                  <a:lnTo>
                    <a:pt x="827" y="84"/>
                  </a:lnTo>
                  <a:lnTo>
                    <a:pt x="817" y="84"/>
                  </a:lnTo>
                  <a:lnTo>
                    <a:pt x="817" y="20"/>
                  </a:lnTo>
                  <a:lnTo>
                    <a:pt x="807" y="20"/>
                  </a:lnTo>
                  <a:lnTo>
                    <a:pt x="807" y="84"/>
                  </a:lnTo>
                  <a:lnTo>
                    <a:pt x="720" y="84"/>
                  </a:lnTo>
                  <a:lnTo>
                    <a:pt x="720" y="20"/>
                  </a:lnTo>
                  <a:lnTo>
                    <a:pt x="710" y="20"/>
                  </a:lnTo>
                  <a:lnTo>
                    <a:pt x="710" y="84"/>
                  </a:lnTo>
                  <a:lnTo>
                    <a:pt x="624" y="84"/>
                  </a:lnTo>
                  <a:lnTo>
                    <a:pt x="624" y="63"/>
                  </a:lnTo>
                  <a:lnTo>
                    <a:pt x="613" y="63"/>
                  </a:lnTo>
                  <a:lnTo>
                    <a:pt x="613" y="84"/>
                  </a:lnTo>
                  <a:lnTo>
                    <a:pt x="602" y="84"/>
                  </a:lnTo>
                  <a:lnTo>
                    <a:pt x="602" y="63"/>
                  </a:lnTo>
                  <a:lnTo>
                    <a:pt x="591" y="63"/>
                  </a:lnTo>
                  <a:lnTo>
                    <a:pt x="591" y="84"/>
                  </a:lnTo>
                  <a:lnTo>
                    <a:pt x="581" y="84"/>
                  </a:lnTo>
                  <a:lnTo>
                    <a:pt x="581" y="63"/>
                  </a:lnTo>
                  <a:lnTo>
                    <a:pt x="570" y="63"/>
                  </a:lnTo>
                  <a:lnTo>
                    <a:pt x="570" y="84"/>
                  </a:lnTo>
                  <a:lnTo>
                    <a:pt x="560" y="84"/>
                  </a:lnTo>
                  <a:lnTo>
                    <a:pt x="560" y="63"/>
                  </a:lnTo>
                  <a:lnTo>
                    <a:pt x="548" y="63"/>
                  </a:lnTo>
                  <a:lnTo>
                    <a:pt x="548" y="84"/>
                  </a:lnTo>
                  <a:lnTo>
                    <a:pt x="538" y="84"/>
                  </a:lnTo>
                  <a:lnTo>
                    <a:pt x="538" y="63"/>
                  </a:lnTo>
                  <a:lnTo>
                    <a:pt x="527" y="63"/>
                  </a:lnTo>
                  <a:lnTo>
                    <a:pt x="527" y="84"/>
                  </a:lnTo>
                  <a:lnTo>
                    <a:pt x="517" y="84"/>
                  </a:lnTo>
                  <a:lnTo>
                    <a:pt x="517" y="63"/>
                  </a:lnTo>
                  <a:lnTo>
                    <a:pt x="507" y="63"/>
                  </a:lnTo>
                  <a:lnTo>
                    <a:pt x="507" y="84"/>
                  </a:lnTo>
                  <a:lnTo>
                    <a:pt x="496" y="84"/>
                  </a:lnTo>
                  <a:lnTo>
                    <a:pt x="496" y="63"/>
                  </a:lnTo>
                  <a:lnTo>
                    <a:pt x="484" y="63"/>
                  </a:lnTo>
                  <a:lnTo>
                    <a:pt x="484" y="84"/>
                  </a:lnTo>
                  <a:lnTo>
                    <a:pt x="474" y="84"/>
                  </a:lnTo>
                  <a:lnTo>
                    <a:pt x="474" y="63"/>
                  </a:lnTo>
                  <a:lnTo>
                    <a:pt x="463" y="63"/>
                  </a:lnTo>
                  <a:lnTo>
                    <a:pt x="463" y="84"/>
                  </a:lnTo>
                  <a:lnTo>
                    <a:pt x="453" y="84"/>
                  </a:lnTo>
                  <a:lnTo>
                    <a:pt x="453" y="63"/>
                  </a:lnTo>
                  <a:lnTo>
                    <a:pt x="443" y="63"/>
                  </a:lnTo>
                  <a:lnTo>
                    <a:pt x="443" y="84"/>
                  </a:lnTo>
                  <a:lnTo>
                    <a:pt x="431" y="84"/>
                  </a:lnTo>
                  <a:lnTo>
                    <a:pt x="431" y="63"/>
                  </a:lnTo>
                  <a:lnTo>
                    <a:pt x="420" y="63"/>
                  </a:lnTo>
                  <a:lnTo>
                    <a:pt x="420" y="84"/>
                  </a:lnTo>
                  <a:lnTo>
                    <a:pt x="410" y="84"/>
                  </a:lnTo>
                  <a:lnTo>
                    <a:pt x="410" y="63"/>
                  </a:lnTo>
                  <a:lnTo>
                    <a:pt x="400" y="63"/>
                  </a:lnTo>
                  <a:lnTo>
                    <a:pt x="400" y="84"/>
                  </a:lnTo>
                  <a:lnTo>
                    <a:pt x="389" y="84"/>
                  </a:lnTo>
                  <a:lnTo>
                    <a:pt x="389" y="63"/>
                  </a:lnTo>
                  <a:lnTo>
                    <a:pt x="377" y="63"/>
                  </a:lnTo>
                  <a:lnTo>
                    <a:pt x="377" y="84"/>
                  </a:lnTo>
                  <a:lnTo>
                    <a:pt x="367" y="84"/>
                  </a:lnTo>
                  <a:lnTo>
                    <a:pt x="367" y="63"/>
                  </a:lnTo>
                  <a:lnTo>
                    <a:pt x="357" y="63"/>
                  </a:lnTo>
                  <a:lnTo>
                    <a:pt x="357" y="84"/>
                  </a:lnTo>
                  <a:lnTo>
                    <a:pt x="346" y="84"/>
                  </a:lnTo>
                  <a:lnTo>
                    <a:pt x="346" y="63"/>
                  </a:lnTo>
                  <a:lnTo>
                    <a:pt x="336" y="63"/>
                  </a:lnTo>
                  <a:lnTo>
                    <a:pt x="336" y="84"/>
                  </a:lnTo>
                  <a:lnTo>
                    <a:pt x="324" y="84"/>
                  </a:lnTo>
                  <a:lnTo>
                    <a:pt x="324" y="63"/>
                  </a:lnTo>
                  <a:lnTo>
                    <a:pt x="313" y="63"/>
                  </a:lnTo>
                  <a:lnTo>
                    <a:pt x="313" y="84"/>
                  </a:lnTo>
                  <a:lnTo>
                    <a:pt x="303" y="84"/>
                  </a:lnTo>
                  <a:lnTo>
                    <a:pt x="303" y="63"/>
                  </a:lnTo>
                  <a:lnTo>
                    <a:pt x="293" y="63"/>
                  </a:lnTo>
                  <a:lnTo>
                    <a:pt x="293" y="84"/>
                  </a:lnTo>
                  <a:lnTo>
                    <a:pt x="282" y="84"/>
                  </a:lnTo>
                  <a:lnTo>
                    <a:pt x="282" y="63"/>
                  </a:lnTo>
                  <a:lnTo>
                    <a:pt x="270" y="63"/>
                  </a:lnTo>
                  <a:lnTo>
                    <a:pt x="270" y="84"/>
                  </a:lnTo>
                  <a:lnTo>
                    <a:pt x="186" y="84"/>
                  </a:lnTo>
                  <a:lnTo>
                    <a:pt x="186" y="20"/>
                  </a:lnTo>
                  <a:lnTo>
                    <a:pt x="175" y="20"/>
                  </a:lnTo>
                  <a:lnTo>
                    <a:pt x="175" y="84"/>
                  </a:lnTo>
                  <a:lnTo>
                    <a:pt x="89" y="84"/>
                  </a:lnTo>
                  <a:lnTo>
                    <a:pt x="89" y="20"/>
                  </a:lnTo>
                  <a:lnTo>
                    <a:pt x="79" y="20"/>
                  </a:lnTo>
                  <a:lnTo>
                    <a:pt x="79" y="84"/>
                  </a:lnTo>
                  <a:lnTo>
                    <a:pt x="0" y="84"/>
                  </a:lnTo>
                  <a:lnTo>
                    <a:pt x="0" y="63"/>
                  </a:lnTo>
                  <a:lnTo>
                    <a:pt x="68" y="63"/>
                  </a:lnTo>
                  <a:lnTo>
                    <a:pt x="68" y="1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7" name="Freeform 8"/>
            <p:cNvSpPr>
              <a:spLocks noEditPoints="1"/>
            </p:cNvSpPr>
            <p:nvPr/>
          </p:nvSpPr>
          <p:spPr bwMode="auto">
            <a:xfrm>
              <a:off x="2587124" y="6451627"/>
              <a:ext cx="3187407" cy="175963"/>
            </a:xfrm>
            <a:custGeom>
              <a:avLst/>
              <a:gdLst>
                <a:gd name="T0" fmla="*/ 524 w 2699"/>
                <a:gd name="T1" fmla="*/ 128 h 149"/>
                <a:gd name="T2" fmla="*/ 545 w 2699"/>
                <a:gd name="T3" fmla="*/ 106 h 149"/>
                <a:gd name="T4" fmla="*/ 492 w 2699"/>
                <a:gd name="T5" fmla="*/ 106 h 149"/>
                <a:gd name="T6" fmla="*/ 512 w 2699"/>
                <a:gd name="T7" fmla="*/ 128 h 149"/>
                <a:gd name="T8" fmla="*/ 492 w 2699"/>
                <a:gd name="T9" fmla="*/ 106 h 149"/>
                <a:gd name="T10" fmla="*/ 460 w 2699"/>
                <a:gd name="T11" fmla="*/ 128 h 149"/>
                <a:gd name="T12" fmla="*/ 481 w 2699"/>
                <a:gd name="T13" fmla="*/ 106 h 149"/>
                <a:gd name="T14" fmla="*/ 428 w 2699"/>
                <a:gd name="T15" fmla="*/ 106 h 149"/>
                <a:gd name="T16" fmla="*/ 449 w 2699"/>
                <a:gd name="T17" fmla="*/ 128 h 149"/>
                <a:gd name="T18" fmla="*/ 428 w 2699"/>
                <a:gd name="T19" fmla="*/ 106 h 149"/>
                <a:gd name="T20" fmla="*/ 395 w 2699"/>
                <a:gd name="T21" fmla="*/ 128 h 149"/>
                <a:gd name="T22" fmla="*/ 417 w 2699"/>
                <a:gd name="T23" fmla="*/ 106 h 149"/>
                <a:gd name="T24" fmla="*/ 364 w 2699"/>
                <a:gd name="T25" fmla="*/ 106 h 149"/>
                <a:gd name="T26" fmla="*/ 385 w 2699"/>
                <a:gd name="T27" fmla="*/ 128 h 149"/>
                <a:gd name="T28" fmla="*/ 364 w 2699"/>
                <a:gd name="T29" fmla="*/ 106 h 149"/>
                <a:gd name="T30" fmla="*/ 331 w 2699"/>
                <a:gd name="T31" fmla="*/ 128 h 149"/>
                <a:gd name="T32" fmla="*/ 354 w 2699"/>
                <a:gd name="T33" fmla="*/ 106 h 149"/>
                <a:gd name="T34" fmla="*/ 300 w 2699"/>
                <a:gd name="T35" fmla="*/ 106 h 149"/>
                <a:gd name="T36" fmla="*/ 321 w 2699"/>
                <a:gd name="T37" fmla="*/ 128 h 149"/>
                <a:gd name="T38" fmla="*/ 300 w 2699"/>
                <a:gd name="T39" fmla="*/ 106 h 149"/>
                <a:gd name="T40" fmla="*/ 214 w 2699"/>
                <a:gd name="T41" fmla="*/ 128 h 149"/>
                <a:gd name="T42" fmla="*/ 278 w 2699"/>
                <a:gd name="T43" fmla="*/ 106 h 149"/>
                <a:gd name="T44" fmla="*/ 171 w 2699"/>
                <a:gd name="T45" fmla="*/ 85 h 149"/>
                <a:gd name="T46" fmla="*/ 192 w 2699"/>
                <a:gd name="T47" fmla="*/ 106 h 149"/>
                <a:gd name="T48" fmla="*/ 171 w 2699"/>
                <a:gd name="T49" fmla="*/ 85 h 149"/>
                <a:gd name="T50" fmla="*/ 21 w 2699"/>
                <a:gd name="T51" fmla="*/ 106 h 149"/>
                <a:gd name="T52" fmla="*/ 150 w 2699"/>
                <a:gd name="T53" fmla="*/ 128 h 149"/>
                <a:gd name="T54" fmla="*/ 128 w 2699"/>
                <a:gd name="T55" fmla="*/ 85 h 149"/>
                <a:gd name="T56" fmla="*/ 214 w 2699"/>
                <a:gd name="T57" fmla="*/ 65 h 149"/>
                <a:gd name="T58" fmla="*/ 278 w 2699"/>
                <a:gd name="T59" fmla="*/ 85 h 149"/>
                <a:gd name="T60" fmla="*/ 214 w 2699"/>
                <a:gd name="T61" fmla="*/ 65 h 149"/>
                <a:gd name="T62" fmla="*/ 21 w 2699"/>
                <a:gd name="T63" fmla="*/ 63 h 149"/>
                <a:gd name="T64" fmla="*/ 150 w 2699"/>
                <a:gd name="T65" fmla="*/ 85 h 149"/>
                <a:gd name="T66" fmla="*/ 128 w 2699"/>
                <a:gd name="T67" fmla="*/ 43 h 149"/>
                <a:gd name="T68" fmla="*/ 171 w 2699"/>
                <a:gd name="T69" fmla="*/ 43 h 149"/>
                <a:gd name="T70" fmla="*/ 192 w 2699"/>
                <a:gd name="T71" fmla="*/ 63 h 149"/>
                <a:gd name="T72" fmla="*/ 171 w 2699"/>
                <a:gd name="T73" fmla="*/ 43 h 149"/>
                <a:gd name="T74" fmla="*/ 21 w 2699"/>
                <a:gd name="T75" fmla="*/ 0 h 149"/>
                <a:gd name="T76" fmla="*/ 128 w 2699"/>
                <a:gd name="T77" fmla="*/ 22 h 149"/>
                <a:gd name="T78" fmla="*/ 150 w 2699"/>
                <a:gd name="T79" fmla="*/ 22 h 149"/>
                <a:gd name="T80" fmla="*/ 214 w 2699"/>
                <a:gd name="T81" fmla="*/ 43 h 149"/>
                <a:gd name="T82" fmla="*/ 288 w 2699"/>
                <a:gd name="T83" fmla="*/ 65 h 149"/>
                <a:gd name="T84" fmla="*/ 557 w 2699"/>
                <a:gd name="T85" fmla="*/ 85 h 149"/>
                <a:gd name="T86" fmla="*/ 663 w 2699"/>
                <a:gd name="T87" fmla="*/ 106 h 149"/>
                <a:gd name="T88" fmla="*/ 706 w 2699"/>
                <a:gd name="T89" fmla="*/ 108 h 149"/>
                <a:gd name="T90" fmla="*/ 2699 w 2699"/>
                <a:gd name="T91" fmla="*/ 128 h 149"/>
                <a:gd name="T92" fmla="*/ 728 w 2699"/>
                <a:gd name="T93" fmla="*/ 149 h 149"/>
                <a:gd name="T94" fmla="*/ 663 w 2699"/>
                <a:gd name="T95" fmla="*/ 128 h 149"/>
                <a:gd name="T96" fmla="*/ 557 w 2699"/>
                <a:gd name="T97" fmla="*/ 106 h 149"/>
                <a:gd name="T98" fmla="*/ 642 w 2699"/>
                <a:gd name="T99" fmla="*/ 128 h 149"/>
                <a:gd name="T100" fmla="*/ 192 w 2699"/>
                <a:gd name="T101" fmla="*/ 149 h 149"/>
                <a:gd name="T102" fmla="*/ 171 w 2699"/>
                <a:gd name="T103" fmla="*/ 128 h 149"/>
                <a:gd name="T104" fmla="*/ 150 w 2699"/>
                <a:gd name="T105" fmla="*/ 149 h 149"/>
                <a:gd name="T106" fmla="*/ 21 w 2699"/>
                <a:gd name="T107" fmla="*/ 128 h 149"/>
                <a:gd name="T108" fmla="*/ 0 w 2699"/>
                <a:gd name="T10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9" h="149">
                  <a:moveTo>
                    <a:pt x="524" y="106"/>
                  </a:moveTo>
                  <a:lnTo>
                    <a:pt x="524" y="128"/>
                  </a:lnTo>
                  <a:lnTo>
                    <a:pt x="545" y="128"/>
                  </a:lnTo>
                  <a:lnTo>
                    <a:pt x="545" y="106"/>
                  </a:lnTo>
                  <a:lnTo>
                    <a:pt x="524" y="106"/>
                  </a:lnTo>
                  <a:close/>
                  <a:moveTo>
                    <a:pt x="492" y="106"/>
                  </a:moveTo>
                  <a:lnTo>
                    <a:pt x="492" y="128"/>
                  </a:lnTo>
                  <a:lnTo>
                    <a:pt x="512" y="128"/>
                  </a:lnTo>
                  <a:lnTo>
                    <a:pt x="512" y="106"/>
                  </a:lnTo>
                  <a:lnTo>
                    <a:pt x="492" y="106"/>
                  </a:lnTo>
                  <a:close/>
                  <a:moveTo>
                    <a:pt x="460" y="106"/>
                  </a:moveTo>
                  <a:lnTo>
                    <a:pt x="460" y="128"/>
                  </a:lnTo>
                  <a:lnTo>
                    <a:pt x="481" y="128"/>
                  </a:lnTo>
                  <a:lnTo>
                    <a:pt x="481" y="106"/>
                  </a:lnTo>
                  <a:lnTo>
                    <a:pt x="460" y="106"/>
                  </a:lnTo>
                  <a:close/>
                  <a:moveTo>
                    <a:pt x="428" y="106"/>
                  </a:moveTo>
                  <a:lnTo>
                    <a:pt x="428" y="128"/>
                  </a:lnTo>
                  <a:lnTo>
                    <a:pt x="449" y="128"/>
                  </a:lnTo>
                  <a:lnTo>
                    <a:pt x="449" y="106"/>
                  </a:lnTo>
                  <a:lnTo>
                    <a:pt x="428" y="106"/>
                  </a:lnTo>
                  <a:close/>
                  <a:moveTo>
                    <a:pt x="395" y="106"/>
                  </a:moveTo>
                  <a:lnTo>
                    <a:pt x="395" y="128"/>
                  </a:lnTo>
                  <a:lnTo>
                    <a:pt x="417" y="128"/>
                  </a:lnTo>
                  <a:lnTo>
                    <a:pt x="417" y="106"/>
                  </a:lnTo>
                  <a:lnTo>
                    <a:pt x="395" y="106"/>
                  </a:lnTo>
                  <a:close/>
                  <a:moveTo>
                    <a:pt x="364" y="106"/>
                  </a:moveTo>
                  <a:lnTo>
                    <a:pt x="364" y="128"/>
                  </a:lnTo>
                  <a:lnTo>
                    <a:pt x="385" y="128"/>
                  </a:lnTo>
                  <a:lnTo>
                    <a:pt x="385" y="106"/>
                  </a:lnTo>
                  <a:lnTo>
                    <a:pt x="364" y="106"/>
                  </a:lnTo>
                  <a:close/>
                  <a:moveTo>
                    <a:pt x="331" y="106"/>
                  </a:moveTo>
                  <a:lnTo>
                    <a:pt x="331" y="128"/>
                  </a:lnTo>
                  <a:lnTo>
                    <a:pt x="354" y="128"/>
                  </a:lnTo>
                  <a:lnTo>
                    <a:pt x="354" y="106"/>
                  </a:lnTo>
                  <a:lnTo>
                    <a:pt x="331" y="106"/>
                  </a:lnTo>
                  <a:close/>
                  <a:moveTo>
                    <a:pt x="300" y="106"/>
                  </a:moveTo>
                  <a:lnTo>
                    <a:pt x="300" y="128"/>
                  </a:lnTo>
                  <a:lnTo>
                    <a:pt x="321" y="128"/>
                  </a:lnTo>
                  <a:lnTo>
                    <a:pt x="321" y="106"/>
                  </a:lnTo>
                  <a:lnTo>
                    <a:pt x="300" y="106"/>
                  </a:lnTo>
                  <a:close/>
                  <a:moveTo>
                    <a:pt x="214" y="106"/>
                  </a:moveTo>
                  <a:lnTo>
                    <a:pt x="214" y="128"/>
                  </a:lnTo>
                  <a:lnTo>
                    <a:pt x="278" y="128"/>
                  </a:lnTo>
                  <a:lnTo>
                    <a:pt x="278" y="106"/>
                  </a:lnTo>
                  <a:lnTo>
                    <a:pt x="214" y="106"/>
                  </a:lnTo>
                  <a:close/>
                  <a:moveTo>
                    <a:pt x="171" y="85"/>
                  </a:moveTo>
                  <a:lnTo>
                    <a:pt x="171" y="106"/>
                  </a:lnTo>
                  <a:lnTo>
                    <a:pt x="192" y="106"/>
                  </a:lnTo>
                  <a:lnTo>
                    <a:pt x="192" y="85"/>
                  </a:lnTo>
                  <a:lnTo>
                    <a:pt x="171" y="85"/>
                  </a:lnTo>
                  <a:close/>
                  <a:moveTo>
                    <a:pt x="21" y="85"/>
                  </a:moveTo>
                  <a:lnTo>
                    <a:pt x="21" y="106"/>
                  </a:lnTo>
                  <a:lnTo>
                    <a:pt x="128" y="106"/>
                  </a:lnTo>
                  <a:lnTo>
                    <a:pt x="150" y="128"/>
                  </a:lnTo>
                  <a:lnTo>
                    <a:pt x="150" y="106"/>
                  </a:lnTo>
                  <a:lnTo>
                    <a:pt x="128" y="85"/>
                  </a:lnTo>
                  <a:lnTo>
                    <a:pt x="21" y="85"/>
                  </a:lnTo>
                  <a:close/>
                  <a:moveTo>
                    <a:pt x="214" y="65"/>
                  </a:moveTo>
                  <a:lnTo>
                    <a:pt x="214" y="85"/>
                  </a:lnTo>
                  <a:lnTo>
                    <a:pt x="278" y="85"/>
                  </a:lnTo>
                  <a:lnTo>
                    <a:pt x="278" y="65"/>
                  </a:lnTo>
                  <a:lnTo>
                    <a:pt x="214" y="65"/>
                  </a:lnTo>
                  <a:close/>
                  <a:moveTo>
                    <a:pt x="21" y="43"/>
                  </a:moveTo>
                  <a:lnTo>
                    <a:pt x="21" y="63"/>
                  </a:lnTo>
                  <a:lnTo>
                    <a:pt x="128" y="63"/>
                  </a:lnTo>
                  <a:lnTo>
                    <a:pt x="150" y="85"/>
                  </a:lnTo>
                  <a:lnTo>
                    <a:pt x="150" y="63"/>
                  </a:lnTo>
                  <a:lnTo>
                    <a:pt x="128" y="43"/>
                  </a:lnTo>
                  <a:lnTo>
                    <a:pt x="21" y="43"/>
                  </a:lnTo>
                  <a:close/>
                  <a:moveTo>
                    <a:pt x="171" y="43"/>
                  </a:moveTo>
                  <a:lnTo>
                    <a:pt x="171" y="63"/>
                  </a:lnTo>
                  <a:lnTo>
                    <a:pt x="192" y="63"/>
                  </a:lnTo>
                  <a:lnTo>
                    <a:pt x="192" y="43"/>
                  </a:lnTo>
                  <a:lnTo>
                    <a:pt x="171" y="43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22"/>
                  </a:lnTo>
                  <a:lnTo>
                    <a:pt x="128" y="22"/>
                  </a:lnTo>
                  <a:lnTo>
                    <a:pt x="150" y="43"/>
                  </a:lnTo>
                  <a:lnTo>
                    <a:pt x="150" y="22"/>
                  </a:lnTo>
                  <a:lnTo>
                    <a:pt x="214" y="22"/>
                  </a:lnTo>
                  <a:lnTo>
                    <a:pt x="214" y="43"/>
                  </a:lnTo>
                  <a:lnTo>
                    <a:pt x="288" y="43"/>
                  </a:lnTo>
                  <a:lnTo>
                    <a:pt x="288" y="65"/>
                  </a:lnTo>
                  <a:lnTo>
                    <a:pt x="557" y="65"/>
                  </a:lnTo>
                  <a:lnTo>
                    <a:pt x="557" y="85"/>
                  </a:lnTo>
                  <a:lnTo>
                    <a:pt x="642" y="85"/>
                  </a:lnTo>
                  <a:lnTo>
                    <a:pt x="663" y="106"/>
                  </a:lnTo>
                  <a:lnTo>
                    <a:pt x="706" y="106"/>
                  </a:lnTo>
                  <a:lnTo>
                    <a:pt x="706" y="108"/>
                  </a:lnTo>
                  <a:lnTo>
                    <a:pt x="728" y="128"/>
                  </a:lnTo>
                  <a:lnTo>
                    <a:pt x="2699" y="128"/>
                  </a:lnTo>
                  <a:lnTo>
                    <a:pt x="2699" y="149"/>
                  </a:lnTo>
                  <a:lnTo>
                    <a:pt x="728" y="149"/>
                  </a:lnTo>
                  <a:lnTo>
                    <a:pt x="706" y="128"/>
                  </a:lnTo>
                  <a:lnTo>
                    <a:pt x="663" y="128"/>
                  </a:lnTo>
                  <a:lnTo>
                    <a:pt x="642" y="106"/>
                  </a:lnTo>
                  <a:lnTo>
                    <a:pt x="557" y="106"/>
                  </a:lnTo>
                  <a:lnTo>
                    <a:pt x="557" y="128"/>
                  </a:lnTo>
                  <a:lnTo>
                    <a:pt x="642" y="128"/>
                  </a:lnTo>
                  <a:lnTo>
                    <a:pt x="663" y="149"/>
                  </a:lnTo>
                  <a:lnTo>
                    <a:pt x="192" y="149"/>
                  </a:lnTo>
                  <a:lnTo>
                    <a:pt x="192" y="128"/>
                  </a:lnTo>
                  <a:lnTo>
                    <a:pt x="171" y="128"/>
                  </a:lnTo>
                  <a:lnTo>
                    <a:pt x="171" y="149"/>
                  </a:lnTo>
                  <a:lnTo>
                    <a:pt x="150" y="149"/>
                  </a:lnTo>
                  <a:lnTo>
                    <a:pt x="128" y="128"/>
                  </a:lnTo>
                  <a:lnTo>
                    <a:pt x="21" y="128"/>
                  </a:lnTo>
                  <a:lnTo>
                    <a:pt x="21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29" name="Freeform 9"/>
            <p:cNvSpPr>
              <a:spLocks noEditPoints="1"/>
            </p:cNvSpPr>
            <p:nvPr/>
          </p:nvSpPr>
          <p:spPr bwMode="auto">
            <a:xfrm>
              <a:off x="2208036" y="6426827"/>
              <a:ext cx="353107" cy="200763"/>
            </a:xfrm>
            <a:custGeom>
              <a:avLst/>
              <a:gdLst>
                <a:gd name="T0" fmla="*/ 171 w 299"/>
                <a:gd name="T1" fmla="*/ 106 h 170"/>
                <a:gd name="T2" fmla="*/ 171 w 299"/>
                <a:gd name="T3" fmla="*/ 127 h 170"/>
                <a:gd name="T4" fmla="*/ 193 w 299"/>
                <a:gd name="T5" fmla="*/ 127 h 170"/>
                <a:gd name="T6" fmla="*/ 193 w 299"/>
                <a:gd name="T7" fmla="*/ 106 h 170"/>
                <a:gd name="T8" fmla="*/ 171 w 299"/>
                <a:gd name="T9" fmla="*/ 106 h 170"/>
                <a:gd name="T10" fmla="*/ 21 w 299"/>
                <a:gd name="T11" fmla="*/ 86 h 170"/>
                <a:gd name="T12" fmla="*/ 21 w 299"/>
                <a:gd name="T13" fmla="*/ 106 h 170"/>
                <a:gd name="T14" fmla="*/ 128 w 299"/>
                <a:gd name="T15" fmla="*/ 106 h 170"/>
                <a:gd name="T16" fmla="*/ 150 w 299"/>
                <a:gd name="T17" fmla="*/ 127 h 170"/>
                <a:gd name="T18" fmla="*/ 150 w 299"/>
                <a:gd name="T19" fmla="*/ 106 h 170"/>
                <a:gd name="T20" fmla="*/ 128 w 299"/>
                <a:gd name="T21" fmla="*/ 86 h 170"/>
                <a:gd name="T22" fmla="*/ 21 w 299"/>
                <a:gd name="T23" fmla="*/ 86 h 170"/>
                <a:gd name="T24" fmla="*/ 171 w 299"/>
                <a:gd name="T25" fmla="*/ 64 h 170"/>
                <a:gd name="T26" fmla="*/ 171 w 299"/>
                <a:gd name="T27" fmla="*/ 86 h 170"/>
                <a:gd name="T28" fmla="*/ 193 w 299"/>
                <a:gd name="T29" fmla="*/ 86 h 170"/>
                <a:gd name="T30" fmla="*/ 193 w 299"/>
                <a:gd name="T31" fmla="*/ 64 h 170"/>
                <a:gd name="T32" fmla="*/ 171 w 299"/>
                <a:gd name="T33" fmla="*/ 64 h 170"/>
                <a:gd name="T34" fmla="*/ 21 w 299"/>
                <a:gd name="T35" fmla="*/ 43 h 170"/>
                <a:gd name="T36" fmla="*/ 21 w 299"/>
                <a:gd name="T37" fmla="*/ 64 h 170"/>
                <a:gd name="T38" fmla="*/ 128 w 299"/>
                <a:gd name="T39" fmla="*/ 64 h 170"/>
                <a:gd name="T40" fmla="*/ 150 w 299"/>
                <a:gd name="T41" fmla="*/ 84 h 170"/>
                <a:gd name="T42" fmla="*/ 150 w 299"/>
                <a:gd name="T43" fmla="*/ 64 h 170"/>
                <a:gd name="T44" fmla="*/ 128 w 299"/>
                <a:gd name="T45" fmla="*/ 43 h 170"/>
                <a:gd name="T46" fmla="*/ 21 w 299"/>
                <a:gd name="T47" fmla="*/ 43 h 170"/>
                <a:gd name="T48" fmla="*/ 0 w 299"/>
                <a:gd name="T49" fmla="*/ 0 h 170"/>
                <a:gd name="T50" fmla="*/ 21 w 299"/>
                <a:gd name="T51" fmla="*/ 0 h 170"/>
                <a:gd name="T52" fmla="*/ 21 w 299"/>
                <a:gd name="T53" fmla="*/ 21 h 170"/>
                <a:gd name="T54" fmla="*/ 128 w 299"/>
                <a:gd name="T55" fmla="*/ 21 h 170"/>
                <a:gd name="T56" fmla="*/ 150 w 299"/>
                <a:gd name="T57" fmla="*/ 43 h 170"/>
                <a:gd name="T58" fmla="*/ 150 w 299"/>
                <a:gd name="T59" fmla="*/ 21 h 170"/>
                <a:gd name="T60" fmla="*/ 214 w 299"/>
                <a:gd name="T61" fmla="*/ 21 h 170"/>
                <a:gd name="T62" fmla="*/ 214 w 299"/>
                <a:gd name="T63" fmla="*/ 43 h 170"/>
                <a:gd name="T64" fmla="*/ 299 w 299"/>
                <a:gd name="T65" fmla="*/ 43 h 170"/>
                <a:gd name="T66" fmla="*/ 299 w 299"/>
                <a:gd name="T67" fmla="*/ 64 h 170"/>
                <a:gd name="T68" fmla="*/ 214 w 299"/>
                <a:gd name="T69" fmla="*/ 64 h 170"/>
                <a:gd name="T70" fmla="*/ 214 w 299"/>
                <a:gd name="T71" fmla="*/ 84 h 170"/>
                <a:gd name="T72" fmla="*/ 299 w 299"/>
                <a:gd name="T73" fmla="*/ 84 h 170"/>
                <a:gd name="T74" fmla="*/ 299 w 299"/>
                <a:gd name="T75" fmla="*/ 106 h 170"/>
                <a:gd name="T76" fmla="*/ 214 w 299"/>
                <a:gd name="T77" fmla="*/ 106 h 170"/>
                <a:gd name="T78" fmla="*/ 214 w 299"/>
                <a:gd name="T79" fmla="*/ 127 h 170"/>
                <a:gd name="T80" fmla="*/ 299 w 299"/>
                <a:gd name="T81" fmla="*/ 127 h 170"/>
                <a:gd name="T82" fmla="*/ 299 w 299"/>
                <a:gd name="T83" fmla="*/ 149 h 170"/>
                <a:gd name="T84" fmla="*/ 214 w 299"/>
                <a:gd name="T85" fmla="*/ 149 h 170"/>
                <a:gd name="T86" fmla="*/ 214 w 299"/>
                <a:gd name="T87" fmla="*/ 170 h 170"/>
                <a:gd name="T88" fmla="*/ 193 w 299"/>
                <a:gd name="T89" fmla="*/ 170 h 170"/>
                <a:gd name="T90" fmla="*/ 193 w 299"/>
                <a:gd name="T91" fmla="*/ 149 h 170"/>
                <a:gd name="T92" fmla="*/ 171 w 299"/>
                <a:gd name="T93" fmla="*/ 149 h 170"/>
                <a:gd name="T94" fmla="*/ 171 w 299"/>
                <a:gd name="T95" fmla="*/ 170 h 170"/>
                <a:gd name="T96" fmla="*/ 150 w 299"/>
                <a:gd name="T97" fmla="*/ 170 h 170"/>
                <a:gd name="T98" fmla="*/ 150 w 299"/>
                <a:gd name="T99" fmla="*/ 149 h 170"/>
                <a:gd name="T100" fmla="*/ 128 w 299"/>
                <a:gd name="T101" fmla="*/ 127 h 170"/>
                <a:gd name="T102" fmla="*/ 21 w 299"/>
                <a:gd name="T103" fmla="*/ 127 h 170"/>
                <a:gd name="T104" fmla="*/ 21 w 299"/>
                <a:gd name="T105" fmla="*/ 149 h 170"/>
                <a:gd name="T106" fmla="*/ 128 w 299"/>
                <a:gd name="T107" fmla="*/ 149 h 170"/>
                <a:gd name="T108" fmla="*/ 150 w 299"/>
                <a:gd name="T109" fmla="*/ 170 h 170"/>
                <a:gd name="T110" fmla="*/ 0 w 299"/>
                <a:gd name="T111" fmla="*/ 170 h 170"/>
                <a:gd name="T112" fmla="*/ 0 w 299"/>
                <a:gd name="T1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" h="170">
                  <a:moveTo>
                    <a:pt x="171" y="106"/>
                  </a:moveTo>
                  <a:lnTo>
                    <a:pt x="171" y="127"/>
                  </a:lnTo>
                  <a:lnTo>
                    <a:pt x="193" y="127"/>
                  </a:lnTo>
                  <a:lnTo>
                    <a:pt x="193" y="106"/>
                  </a:lnTo>
                  <a:lnTo>
                    <a:pt x="171" y="106"/>
                  </a:lnTo>
                  <a:close/>
                  <a:moveTo>
                    <a:pt x="21" y="86"/>
                  </a:moveTo>
                  <a:lnTo>
                    <a:pt x="21" y="106"/>
                  </a:lnTo>
                  <a:lnTo>
                    <a:pt x="128" y="106"/>
                  </a:lnTo>
                  <a:lnTo>
                    <a:pt x="150" y="127"/>
                  </a:lnTo>
                  <a:lnTo>
                    <a:pt x="150" y="106"/>
                  </a:lnTo>
                  <a:lnTo>
                    <a:pt x="128" y="86"/>
                  </a:lnTo>
                  <a:lnTo>
                    <a:pt x="21" y="86"/>
                  </a:lnTo>
                  <a:close/>
                  <a:moveTo>
                    <a:pt x="171" y="64"/>
                  </a:moveTo>
                  <a:lnTo>
                    <a:pt x="171" y="86"/>
                  </a:lnTo>
                  <a:lnTo>
                    <a:pt x="193" y="86"/>
                  </a:lnTo>
                  <a:lnTo>
                    <a:pt x="193" y="64"/>
                  </a:lnTo>
                  <a:lnTo>
                    <a:pt x="171" y="64"/>
                  </a:lnTo>
                  <a:close/>
                  <a:moveTo>
                    <a:pt x="21" y="43"/>
                  </a:moveTo>
                  <a:lnTo>
                    <a:pt x="21" y="64"/>
                  </a:lnTo>
                  <a:lnTo>
                    <a:pt x="128" y="64"/>
                  </a:lnTo>
                  <a:lnTo>
                    <a:pt x="150" y="84"/>
                  </a:lnTo>
                  <a:lnTo>
                    <a:pt x="150" y="64"/>
                  </a:lnTo>
                  <a:lnTo>
                    <a:pt x="128" y="43"/>
                  </a:lnTo>
                  <a:lnTo>
                    <a:pt x="21" y="43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21"/>
                  </a:lnTo>
                  <a:lnTo>
                    <a:pt x="128" y="21"/>
                  </a:lnTo>
                  <a:lnTo>
                    <a:pt x="150" y="43"/>
                  </a:lnTo>
                  <a:lnTo>
                    <a:pt x="150" y="21"/>
                  </a:lnTo>
                  <a:lnTo>
                    <a:pt x="214" y="21"/>
                  </a:lnTo>
                  <a:lnTo>
                    <a:pt x="214" y="43"/>
                  </a:lnTo>
                  <a:lnTo>
                    <a:pt x="299" y="43"/>
                  </a:lnTo>
                  <a:lnTo>
                    <a:pt x="299" y="64"/>
                  </a:lnTo>
                  <a:lnTo>
                    <a:pt x="214" y="64"/>
                  </a:lnTo>
                  <a:lnTo>
                    <a:pt x="214" y="84"/>
                  </a:lnTo>
                  <a:lnTo>
                    <a:pt x="299" y="84"/>
                  </a:lnTo>
                  <a:lnTo>
                    <a:pt x="299" y="106"/>
                  </a:lnTo>
                  <a:lnTo>
                    <a:pt x="214" y="106"/>
                  </a:lnTo>
                  <a:lnTo>
                    <a:pt x="214" y="127"/>
                  </a:lnTo>
                  <a:lnTo>
                    <a:pt x="299" y="127"/>
                  </a:lnTo>
                  <a:lnTo>
                    <a:pt x="299" y="149"/>
                  </a:lnTo>
                  <a:lnTo>
                    <a:pt x="214" y="149"/>
                  </a:lnTo>
                  <a:lnTo>
                    <a:pt x="214" y="170"/>
                  </a:lnTo>
                  <a:lnTo>
                    <a:pt x="193" y="170"/>
                  </a:lnTo>
                  <a:lnTo>
                    <a:pt x="193" y="149"/>
                  </a:lnTo>
                  <a:lnTo>
                    <a:pt x="171" y="149"/>
                  </a:lnTo>
                  <a:lnTo>
                    <a:pt x="171" y="170"/>
                  </a:lnTo>
                  <a:lnTo>
                    <a:pt x="150" y="170"/>
                  </a:lnTo>
                  <a:lnTo>
                    <a:pt x="150" y="149"/>
                  </a:lnTo>
                  <a:lnTo>
                    <a:pt x="128" y="127"/>
                  </a:lnTo>
                  <a:lnTo>
                    <a:pt x="21" y="127"/>
                  </a:lnTo>
                  <a:lnTo>
                    <a:pt x="21" y="149"/>
                  </a:lnTo>
                  <a:lnTo>
                    <a:pt x="128" y="149"/>
                  </a:lnTo>
                  <a:lnTo>
                    <a:pt x="150" y="170"/>
                  </a:lnTo>
                  <a:lnTo>
                    <a:pt x="0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0" name="Freeform 10"/>
            <p:cNvSpPr>
              <a:spLocks noEditPoints="1"/>
            </p:cNvSpPr>
            <p:nvPr/>
          </p:nvSpPr>
          <p:spPr bwMode="auto">
            <a:xfrm>
              <a:off x="1538433" y="6502408"/>
              <a:ext cx="655432" cy="125181"/>
            </a:xfrm>
            <a:custGeom>
              <a:avLst/>
              <a:gdLst>
                <a:gd name="T0" fmla="*/ 545 w 555"/>
                <a:gd name="T1" fmla="*/ 96 h 106"/>
                <a:gd name="T2" fmla="*/ 491 w 555"/>
                <a:gd name="T3" fmla="*/ 63 h 106"/>
                <a:gd name="T4" fmla="*/ 514 w 555"/>
                <a:gd name="T5" fmla="*/ 63 h 106"/>
                <a:gd name="T6" fmla="*/ 460 w 555"/>
                <a:gd name="T7" fmla="*/ 96 h 106"/>
                <a:gd name="T8" fmla="*/ 460 w 555"/>
                <a:gd name="T9" fmla="*/ 63 h 106"/>
                <a:gd name="T10" fmla="*/ 450 w 555"/>
                <a:gd name="T11" fmla="*/ 96 h 106"/>
                <a:gd name="T12" fmla="*/ 396 w 555"/>
                <a:gd name="T13" fmla="*/ 63 h 106"/>
                <a:gd name="T14" fmla="*/ 417 w 555"/>
                <a:gd name="T15" fmla="*/ 63 h 106"/>
                <a:gd name="T16" fmla="*/ 364 w 555"/>
                <a:gd name="T17" fmla="*/ 96 h 106"/>
                <a:gd name="T18" fmla="*/ 364 w 555"/>
                <a:gd name="T19" fmla="*/ 63 h 106"/>
                <a:gd name="T20" fmla="*/ 353 w 555"/>
                <a:gd name="T21" fmla="*/ 96 h 106"/>
                <a:gd name="T22" fmla="*/ 300 w 555"/>
                <a:gd name="T23" fmla="*/ 63 h 106"/>
                <a:gd name="T24" fmla="*/ 321 w 555"/>
                <a:gd name="T25" fmla="*/ 63 h 106"/>
                <a:gd name="T26" fmla="*/ 267 w 555"/>
                <a:gd name="T27" fmla="*/ 96 h 106"/>
                <a:gd name="T28" fmla="*/ 267 w 555"/>
                <a:gd name="T29" fmla="*/ 63 h 106"/>
                <a:gd name="T30" fmla="*/ 257 w 555"/>
                <a:gd name="T31" fmla="*/ 96 h 106"/>
                <a:gd name="T32" fmla="*/ 203 w 555"/>
                <a:gd name="T33" fmla="*/ 63 h 106"/>
                <a:gd name="T34" fmla="*/ 224 w 555"/>
                <a:gd name="T35" fmla="*/ 63 h 106"/>
                <a:gd name="T36" fmla="*/ 171 w 555"/>
                <a:gd name="T37" fmla="*/ 96 h 106"/>
                <a:gd name="T38" fmla="*/ 171 w 555"/>
                <a:gd name="T39" fmla="*/ 63 h 106"/>
                <a:gd name="T40" fmla="*/ 160 w 555"/>
                <a:gd name="T41" fmla="*/ 96 h 106"/>
                <a:gd name="T42" fmla="*/ 107 w 555"/>
                <a:gd name="T43" fmla="*/ 63 h 106"/>
                <a:gd name="T44" fmla="*/ 127 w 555"/>
                <a:gd name="T45" fmla="*/ 63 h 106"/>
                <a:gd name="T46" fmla="*/ 74 w 555"/>
                <a:gd name="T47" fmla="*/ 96 h 106"/>
                <a:gd name="T48" fmla="*/ 74 w 555"/>
                <a:gd name="T49" fmla="*/ 63 h 106"/>
                <a:gd name="T50" fmla="*/ 64 w 555"/>
                <a:gd name="T51" fmla="*/ 96 h 106"/>
                <a:gd name="T52" fmla="*/ 10 w 555"/>
                <a:gd name="T53" fmla="*/ 63 h 106"/>
                <a:gd name="T54" fmla="*/ 32 w 555"/>
                <a:gd name="T55" fmla="*/ 63 h 106"/>
                <a:gd name="T56" fmla="*/ 524 w 555"/>
                <a:gd name="T57" fmla="*/ 53 h 106"/>
                <a:gd name="T58" fmla="*/ 524 w 555"/>
                <a:gd name="T59" fmla="*/ 22 h 106"/>
                <a:gd name="T60" fmla="*/ 514 w 555"/>
                <a:gd name="T61" fmla="*/ 53 h 106"/>
                <a:gd name="T62" fmla="*/ 460 w 555"/>
                <a:gd name="T63" fmla="*/ 22 h 106"/>
                <a:gd name="T64" fmla="*/ 481 w 555"/>
                <a:gd name="T65" fmla="*/ 22 h 106"/>
                <a:gd name="T66" fmla="*/ 427 w 555"/>
                <a:gd name="T67" fmla="*/ 53 h 106"/>
                <a:gd name="T68" fmla="*/ 427 w 555"/>
                <a:gd name="T69" fmla="*/ 22 h 106"/>
                <a:gd name="T70" fmla="*/ 417 w 555"/>
                <a:gd name="T71" fmla="*/ 53 h 106"/>
                <a:gd name="T72" fmla="*/ 364 w 555"/>
                <a:gd name="T73" fmla="*/ 22 h 106"/>
                <a:gd name="T74" fmla="*/ 384 w 555"/>
                <a:gd name="T75" fmla="*/ 22 h 106"/>
                <a:gd name="T76" fmla="*/ 331 w 555"/>
                <a:gd name="T77" fmla="*/ 53 h 106"/>
                <a:gd name="T78" fmla="*/ 331 w 555"/>
                <a:gd name="T79" fmla="*/ 22 h 106"/>
                <a:gd name="T80" fmla="*/ 321 w 555"/>
                <a:gd name="T81" fmla="*/ 53 h 106"/>
                <a:gd name="T82" fmla="*/ 267 w 555"/>
                <a:gd name="T83" fmla="*/ 22 h 106"/>
                <a:gd name="T84" fmla="*/ 289 w 555"/>
                <a:gd name="T85" fmla="*/ 22 h 106"/>
                <a:gd name="T86" fmla="*/ 236 w 555"/>
                <a:gd name="T87" fmla="*/ 53 h 106"/>
                <a:gd name="T88" fmla="*/ 236 w 555"/>
                <a:gd name="T89" fmla="*/ 22 h 106"/>
                <a:gd name="T90" fmla="*/ 224 w 555"/>
                <a:gd name="T91" fmla="*/ 53 h 106"/>
                <a:gd name="T92" fmla="*/ 171 w 555"/>
                <a:gd name="T93" fmla="*/ 22 h 106"/>
                <a:gd name="T94" fmla="*/ 193 w 555"/>
                <a:gd name="T95" fmla="*/ 22 h 106"/>
                <a:gd name="T96" fmla="*/ 139 w 555"/>
                <a:gd name="T97" fmla="*/ 53 h 106"/>
                <a:gd name="T98" fmla="*/ 139 w 555"/>
                <a:gd name="T99" fmla="*/ 22 h 106"/>
                <a:gd name="T100" fmla="*/ 127 w 555"/>
                <a:gd name="T101" fmla="*/ 53 h 106"/>
                <a:gd name="T102" fmla="*/ 74 w 555"/>
                <a:gd name="T103" fmla="*/ 22 h 106"/>
                <a:gd name="T104" fmla="*/ 96 w 555"/>
                <a:gd name="T105" fmla="*/ 22 h 106"/>
                <a:gd name="T106" fmla="*/ 43 w 555"/>
                <a:gd name="T107" fmla="*/ 53 h 106"/>
                <a:gd name="T108" fmla="*/ 43 w 555"/>
                <a:gd name="T109" fmla="*/ 22 h 106"/>
                <a:gd name="T110" fmla="*/ 32 w 555"/>
                <a:gd name="T111" fmla="*/ 53 h 106"/>
                <a:gd name="T112" fmla="*/ 0 w 555"/>
                <a:gd name="T113" fmla="*/ 0 h 106"/>
                <a:gd name="T114" fmla="*/ 0 w 555"/>
                <a:gd name="T1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5" h="106">
                  <a:moveTo>
                    <a:pt x="524" y="63"/>
                  </a:moveTo>
                  <a:lnTo>
                    <a:pt x="524" y="96"/>
                  </a:lnTo>
                  <a:lnTo>
                    <a:pt x="545" y="96"/>
                  </a:lnTo>
                  <a:lnTo>
                    <a:pt x="545" y="63"/>
                  </a:lnTo>
                  <a:lnTo>
                    <a:pt x="524" y="63"/>
                  </a:lnTo>
                  <a:close/>
                  <a:moveTo>
                    <a:pt x="491" y="63"/>
                  </a:moveTo>
                  <a:lnTo>
                    <a:pt x="491" y="96"/>
                  </a:lnTo>
                  <a:lnTo>
                    <a:pt x="514" y="96"/>
                  </a:lnTo>
                  <a:lnTo>
                    <a:pt x="514" y="63"/>
                  </a:lnTo>
                  <a:lnTo>
                    <a:pt x="491" y="63"/>
                  </a:lnTo>
                  <a:close/>
                  <a:moveTo>
                    <a:pt x="460" y="63"/>
                  </a:moveTo>
                  <a:lnTo>
                    <a:pt x="460" y="96"/>
                  </a:lnTo>
                  <a:lnTo>
                    <a:pt x="481" y="96"/>
                  </a:lnTo>
                  <a:lnTo>
                    <a:pt x="481" y="63"/>
                  </a:lnTo>
                  <a:lnTo>
                    <a:pt x="460" y="63"/>
                  </a:lnTo>
                  <a:close/>
                  <a:moveTo>
                    <a:pt x="427" y="63"/>
                  </a:moveTo>
                  <a:lnTo>
                    <a:pt x="427" y="96"/>
                  </a:lnTo>
                  <a:lnTo>
                    <a:pt x="450" y="96"/>
                  </a:lnTo>
                  <a:lnTo>
                    <a:pt x="450" y="63"/>
                  </a:lnTo>
                  <a:lnTo>
                    <a:pt x="427" y="63"/>
                  </a:lnTo>
                  <a:close/>
                  <a:moveTo>
                    <a:pt x="396" y="63"/>
                  </a:moveTo>
                  <a:lnTo>
                    <a:pt x="396" y="96"/>
                  </a:lnTo>
                  <a:lnTo>
                    <a:pt x="417" y="96"/>
                  </a:lnTo>
                  <a:lnTo>
                    <a:pt x="417" y="63"/>
                  </a:lnTo>
                  <a:lnTo>
                    <a:pt x="396" y="63"/>
                  </a:lnTo>
                  <a:close/>
                  <a:moveTo>
                    <a:pt x="364" y="63"/>
                  </a:moveTo>
                  <a:lnTo>
                    <a:pt x="364" y="96"/>
                  </a:lnTo>
                  <a:lnTo>
                    <a:pt x="384" y="96"/>
                  </a:lnTo>
                  <a:lnTo>
                    <a:pt x="384" y="63"/>
                  </a:lnTo>
                  <a:lnTo>
                    <a:pt x="364" y="63"/>
                  </a:lnTo>
                  <a:close/>
                  <a:moveTo>
                    <a:pt x="331" y="63"/>
                  </a:moveTo>
                  <a:lnTo>
                    <a:pt x="331" y="96"/>
                  </a:lnTo>
                  <a:lnTo>
                    <a:pt x="353" y="96"/>
                  </a:lnTo>
                  <a:lnTo>
                    <a:pt x="353" y="63"/>
                  </a:lnTo>
                  <a:lnTo>
                    <a:pt x="331" y="63"/>
                  </a:lnTo>
                  <a:close/>
                  <a:moveTo>
                    <a:pt x="300" y="63"/>
                  </a:moveTo>
                  <a:lnTo>
                    <a:pt x="300" y="96"/>
                  </a:lnTo>
                  <a:lnTo>
                    <a:pt x="321" y="96"/>
                  </a:lnTo>
                  <a:lnTo>
                    <a:pt x="321" y="63"/>
                  </a:lnTo>
                  <a:lnTo>
                    <a:pt x="300" y="63"/>
                  </a:lnTo>
                  <a:close/>
                  <a:moveTo>
                    <a:pt x="267" y="63"/>
                  </a:moveTo>
                  <a:lnTo>
                    <a:pt x="267" y="96"/>
                  </a:lnTo>
                  <a:lnTo>
                    <a:pt x="289" y="96"/>
                  </a:lnTo>
                  <a:lnTo>
                    <a:pt x="289" y="63"/>
                  </a:lnTo>
                  <a:lnTo>
                    <a:pt x="267" y="63"/>
                  </a:lnTo>
                  <a:close/>
                  <a:moveTo>
                    <a:pt x="236" y="63"/>
                  </a:moveTo>
                  <a:lnTo>
                    <a:pt x="236" y="96"/>
                  </a:lnTo>
                  <a:lnTo>
                    <a:pt x="257" y="96"/>
                  </a:lnTo>
                  <a:lnTo>
                    <a:pt x="257" y="63"/>
                  </a:lnTo>
                  <a:lnTo>
                    <a:pt x="236" y="63"/>
                  </a:lnTo>
                  <a:close/>
                  <a:moveTo>
                    <a:pt x="203" y="63"/>
                  </a:moveTo>
                  <a:lnTo>
                    <a:pt x="203" y="96"/>
                  </a:lnTo>
                  <a:lnTo>
                    <a:pt x="224" y="96"/>
                  </a:lnTo>
                  <a:lnTo>
                    <a:pt x="224" y="63"/>
                  </a:lnTo>
                  <a:lnTo>
                    <a:pt x="203" y="63"/>
                  </a:lnTo>
                  <a:close/>
                  <a:moveTo>
                    <a:pt x="171" y="63"/>
                  </a:moveTo>
                  <a:lnTo>
                    <a:pt x="171" y="96"/>
                  </a:lnTo>
                  <a:lnTo>
                    <a:pt x="193" y="96"/>
                  </a:lnTo>
                  <a:lnTo>
                    <a:pt x="193" y="63"/>
                  </a:lnTo>
                  <a:lnTo>
                    <a:pt x="171" y="63"/>
                  </a:lnTo>
                  <a:close/>
                  <a:moveTo>
                    <a:pt x="139" y="63"/>
                  </a:moveTo>
                  <a:lnTo>
                    <a:pt x="139" y="96"/>
                  </a:lnTo>
                  <a:lnTo>
                    <a:pt x="160" y="96"/>
                  </a:lnTo>
                  <a:lnTo>
                    <a:pt x="160" y="63"/>
                  </a:lnTo>
                  <a:lnTo>
                    <a:pt x="139" y="63"/>
                  </a:lnTo>
                  <a:close/>
                  <a:moveTo>
                    <a:pt x="107" y="63"/>
                  </a:moveTo>
                  <a:lnTo>
                    <a:pt x="107" y="96"/>
                  </a:lnTo>
                  <a:lnTo>
                    <a:pt x="127" y="96"/>
                  </a:lnTo>
                  <a:lnTo>
                    <a:pt x="127" y="63"/>
                  </a:lnTo>
                  <a:lnTo>
                    <a:pt x="107" y="63"/>
                  </a:lnTo>
                  <a:close/>
                  <a:moveTo>
                    <a:pt x="74" y="63"/>
                  </a:moveTo>
                  <a:lnTo>
                    <a:pt x="74" y="96"/>
                  </a:lnTo>
                  <a:lnTo>
                    <a:pt x="96" y="96"/>
                  </a:lnTo>
                  <a:lnTo>
                    <a:pt x="96" y="63"/>
                  </a:lnTo>
                  <a:lnTo>
                    <a:pt x="74" y="63"/>
                  </a:lnTo>
                  <a:close/>
                  <a:moveTo>
                    <a:pt x="43" y="63"/>
                  </a:moveTo>
                  <a:lnTo>
                    <a:pt x="43" y="96"/>
                  </a:lnTo>
                  <a:lnTo>
                    <a:pt x="64" y="96"/>
                  </a:lnTo>
                  <a:lnTo>
                    <a:pt x="64" y="63"/>
                  </a:lnTo>
                  <a:lnTo>
                    <a:pt x="43" y="63"/>
                  </a:lnTo>
                  <a:close/>
                  <a:moveTo>
                    <a:pt x="10" y="63"/>
                  </a:moveTo>
                  <a:lnTo>
                    <a:pt x="10" y="96"/>
                  </a:lnTo>
                  <a:lnTo>
                    <a:pt x="32" y="96"/>
                  </a:lnTo>
                  <a:lnTo>
                    <a:pt x="32" y="63"/>
                  </a:lnTo>
                  <a:lnTo>
                    <a:pt x="10" y="63"/>
                  </a:lnTo>
                  <a:close/>
                  <a:moveTo>
                    <a:pt x="524" y="22"/>
                  </a:moveTo>
                  <a:lnTo>
                    <a:pt x="524" y="53"/>
                  </a:lnTo>
                  <a:lnTo>
                    <a:pt x="545" y="53"/>
                  </a:lnTo>
                  <a:lnTo>
                    <a:pt x="545" y="22"/>
                  </a:lnTo>
                  <a:lnTo>
                    <a:pt x="524" y="22"/>
                  </a:lnTo>
                  <a:close/>
                  <a:moveTo>
                    <a:pt x="491" y="22"/>
                  </a:moveTo>
                  <a:lnTo>
                    <a:pt x="491" y="53"/>
                  </a:lnTo>
                  <a:lnTo>
                    <a:pt x="514" y="53"/>
                  </a:lnTo>
                  <a:lnTo>
                    <a:pt x="514" y="22"/>
                  </a:lnTo>
                  <a:lnTo>
                    <a:pt x="491" y="22"/>
                  </a:lnTo>
                  <a:close/>
                  <a:moveTo>
                    <a:pt x="460" y="22"/>
                  </a:moveTo>
                  <a:lnTo>
                    <a:pt x="460" y="53"/>
                  </a:lnTo>
                  <a:lnTo>
                    <a:pt x="481" y="53"/>
                  </a:lnTo>
                  <a:lnTo>
                    <a:pt x="481" y="22"/>
                  </a:lnTo>
                  <a:lnTo>
                    <a:pt x="460" y="22"/>
                  </a:lnTo>
                  <a:close/>
                  <a:moveTo>
                    <a:pt x="427" y="22"/>
                  </a:moveTo>
                  <a:lnTo>
                    <a:pt x="427" y="53"/>
                  </a:lnTo>
                  <a:lnTo>
                    <a:pt x="450" y="53"/>
                  </a:lnTo>
                  <a:lnTo>
                    <a:pt x="450" y="22"/>
                  </a:lnTo>
                  <a:lnTo>
                    <a:pt x="427" y="22"/>
                  </a:lnTo>
                  <a:close/>
                  <a:moveTo>
                    <a:pt x="396" y="22"/>
                  </a:moveTo>
                  <a:lnTo>
                    <a:pt x="396" y="53"/>
                  </a:lnTo>
                  <a:lnTo>
                    <a:pt x="417" y="53"/>
                  </a:lnTo>
                  <a:lnTo>
                    <a:pt x="417" y="22"/>
                  </a:lnTo>
                  <a:lnTo>
                    <a:pt x="396" y="22"/>
                  </a:lnTo>
                  <a:close/>
                  <a:moveTo>
                    <a:pt x="364" y="22"/>
                  </a:moveTo>
                  <a:lnTo>
                    <a:pt x="364" y="53"/>
                  </a:lnTo>
                  <a:lnTo>
                    <a:pt x="384" y="53"/>
                  </a:lnTo>
                  <a:lnTo>
                    <a:pt x="384" y="22"/>
                  </a:lnTo>
                  <a:lnTo>
                    <a:pt x="364" y="22"/>
                  </a:lnTo>
                  <a:close/>
                  <a:moveTo>
                    <a:pt x="331" y="22"/>
                  </a:moveTo>
                  <a:lnTo>
                    <a:pt x="331" y="53"/>
                  </a:lnTo>
                  <a:lnTo>
                    <a:pt x="353" y="53"/>
                  </a:lnTo>
                  <a:lnTo>
                    <a:pt x="353" y="22"/>
                  </a:lnTo>
                  <a:lnTo>
                    <a:pt x="331" y="22"/>
                  </a:lnTo>
                  <a:close/>
                  <a:moveTo>
                    <a:pt x="300" y="22"/>
                  </a:moveTo>
                  <a:lnTo>
                    <a:pt x="300" y="53"/>
                  </a:lnTo>
                  <a:lnTo>
                    <a:pt x="321" y="53"/>
                  </a:lnTo>
                  <a:lnTo>
                    <a:pt x="321" y="22"/>
                  </a:lnTo>
                  <a:lnTo>
                    <a:pt x="300" y="22"/>
                  </a:lnTo>
                  <a:close/>
                  <a:moveTo>
                    <a:pt x="267" y="22"/>
                  </a:moveTo>
                  <a:lnTo>
                    <a:pt x="267" y="53"/>
                  </a:lnTo>
                  <a:lnTo>
                    <a:pt x="289" y="53"/>
                  </a:lnTo>
                  <a:lnTo>
                    <a:pt x="289" y="22"/>
                  </a:lnTo>
                  <a:lnTo>
                    <a:pt x="267" y="22"/>
                  </a:lnTo>
                  <a:close/>
                  <a:moveTo>
                    <a:pt x="236" y="22"/>
                  </a:moveTo>
                  <a:lnTo>
                    <a:pt x="236" y="53"/>
                  </a:lnTo>
                  <a:lnTo>
                    <a:pt x="257" y="53"/>
                  </a:lnTo>
                  <a:lnTo>
                    <a:pt x="257" y="22"/>
                  </a:lnTo>
                  <a:lnTo>
                    <a:pt x="236" y="22"/>
                  </a:lnTo>
                  <a:close/>
                  <a:moveTo>
                    <a:pt x="203" y="22"/>
                  </a:moveTo>
                  <a:lnTo>
                    <a:pt x="203" y="53"/>
                  </a:lnTo>
                  <a:lnTo>
                    <a:pt x="224" y="53"/>
                  </a:lnTo>
                  <a:lnTo>
                    <a:pt x="224" y="22"/>
                  </a:lnTo>
                  <a:lnTo>
                    <a:pt x="203" y="22"/>
                  </a:lnTo>
                  <a:close/>
                  <a:moveTo>
                    <a:pt x="171" y="22"/>
                  </a:moveTo>
                  <a:lnTo>
                    <a:pt x="171" y="53"/>
                  </a:lnTo>
                  <a:lnTo>
                    <a:pt x="193" y="53"/>
                  </a:lnTo>
                  <a:lnTo>
                    <a:pt x="193" y="22"/>
                  </a:lnTo>
                  <a:lnTo>
                    <a:pt x="171" y="22"/>
                  </a:lnTo>
                  <a:close/>
                  <a:moveTo>
                    <a:pt x="139" y="22"/>
                  </a:moveTo>
                  <a:lnTo>
                    <a:pt x="139" y="53"/>
                  </a:lnTo>
                  <a:lnTo>
                    <a:pt x="160" y="53"/>
                  </a:lnTo>
                  <a:lnTo>
                    <a:pt x="160" y="22"/>
                  </a:lnTo>
                  <a:lnTo>
                    <a:pt x="139" y="22"/>
                  </a:lnTo>
                  <a:close/>
                  <a:moveTo>
                    <a:pt x="107" y="22"/>
                  </a:moveTo>
                  <a:lnTo>
                    <a:pt x="107" y="53"/>
                  </a:lnTo>
                  <a:lnTo>
                    <a:pt x="127" y="53"/>
                  </a:lnTo>
                  <a:lnTo>
                    <a:pt x="127" y="22"/>
                  </a:lnTo>
                  <a:lnTo>
                    <a:pt x="107" y="22"/>
                  </a:lnTo>
                  <a:close/>
                  <a:moveTo>
                    <a:pt x="74" y="22"/>
                  </a:moveTo>
                  <a:lnTo>
                    <a:pt x="74" y="53"/>
                  </a:lnTo>
                  <a:lnTo>
                    <a:pt x="96" y="53"/>
                  </a:lnTo>
                  <a:lnTo>
                    <a:pt x="96" y="22"/>
                  </a:lnTo>
                  <a:lnTo>
                    <a:pt x="74" y="22"/>
                  </a:lnTo>
                  <a:close/>
                  <a:moveTo>
                    <a:pt x="43" y="22"/>
                  </a:moveTo>
                  <a:lnTo>
                    <a:pt x="43" y="53"/>
                  </a:lnTo>
                  <a:lnTo>
                    <a:pt x="64" y="53"/>
                  </a:lnTo>
                  <a:lnTo>
                    <a:pt x="64" y="22"/>
                  </a:lnTo>
                  <a:lnTo>
                    <a:pt x="43" y="22"/>
                  </a:lnTo>
                  <a:close/>
                  <a:moveTo>
                    <a:pt x="10" y="22"/>
                  </a:moveTo>
                  <a:lnTo>
                    <a:pt x="10" y="53"/>
                  </a:lnTo>
                  <a:lnTo>
                    <a:pt x="32" y="53"/>
                  </a:lnTo>
                  <a:lnTo>
                    <a:pt x="32" y="22"/>
                  </a:lnTo>
                  <a:lnTo>
                    <a:pt x="10" y="22"/>
                  </a:lnTo>
                  <a:close/>
                  <a:moveTo>
                    <a:pt x="0" y="0"/>
                  </a:moveTo>
                  <a:lnTo>
                    <a:pt x="555" y="0"/>
                  </a:lnTo>
                  <a:lnTo>
                    <a:pt x="555" y="106"/>
                  </a:lnTo>
                  <a:lnTo>
                    <a:pt x="0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1" name="Freeform 11"/>
            <p:cNvSpPr>
              <a:spLocks noEditPoints="1"/>
            </p:cNvSpPr>
            <p:nvPr/>
          </p:nvSpPr>
          <p:spPr bwMode="auto">
            <a:xfrm>
              <a:off x="994011" y="6402027"/>
              <a:ext cx="531431" cy="225563"/>
            </a:xfrm>
            <a:custGeom>
              <a:avLst/>
              <a:gdLst>
                <a:gd name="T0" fmla="*/ 236 w 450"/>
                <a:gd name="T1" fmla="*/ 127 h 191"/>
                <a:gd name="T2" fmla="*/ 236 w 450"/>
                <a:gd name="T3" fmla="*/ 148 h 191"/>
                <a:gd name="T4" fmla="*/ 257 w 450"/>
                <a:gd name="T5" fmla="*/ 148 h 191"/>
                <a:gd name="T6" fmla="*/ 257 w 450"/>
                <a:gd name="T7" fmla="*/ 127 h 191"/>
                <a:gd name="T8" fmla="*/ 236 w 450"/>
                <a:gd name="T9" fmla="*/ 127 h 191"/>
                <a:gd name="T10" fmla="*/ 236 w 450"/>
                <a:gd name="T11" fmla="*/ 85 h 191"/>
                <a:gd name="T12" fmla="*/ 236 w 450"/>
                <a:gd name="T13" fmla="*/ 107 h 191"/>
                <a:gd name="T14" fmla="*/ 257 w 450"/>
                <a:gd name="T15" fmla="*/ 107 h 191"/>
                <a:gd name="T16" fmla="*/ 257 w 450"/>
                <a:gd name="T17" fmla="*/ 85 h 191"/>
                <a:gd name="T18" fmla="*/ 236 w 450"/>
                <a:gd name="T19" fmla="*/ 85 h 191"/>
                <a:gd name="T20" fmla="*/ 236 w 450"/>
                <a:gd name="T21" fmla="*/ 42 h 191"/>
                <a:gd name="T22" fmla="*/ 236 w 450"/>
                <a:gd name="T23" fmla="*/ 64 h 191"/>
                <a:gd name="T24" fmla="*/ 257 w 450"/>
                <a:gd name="T25" fmla="*/ 64 h 191"/>
                <a:gd name="T26" fmla="*/ 257 w 450"/>
                <a:gd name="T27" fmla="*/ 42 h 191"/>
                <a:gd name="T28" fmla="*/ 236 w 450"/>
                <a:gd name="T29" fmla="*/ 42 h 191"/>
                <a:gd name="T30" fmla="*/ 214 w 450"/>
                <a:gd name="T31" fmla="*/ 0 h 191"/>
                <a:gd name="T32" fmla="*/ 279 w 450"/>
                <a:gd name="T33" fmla="*/ 0 h 191"/>
                <a:gd name="T34" fmla="*/ 279 w 450"/>
                <a:gd name="T35" fmla="*/ 64 h 191"/>
                <a:gd name="T36" fmla="*/ 300 w 450"/>
                <a:gd name="T37" fmla="*/ 42 h 191"/>
                <a:gd name="T38" fmla="*/ 450 w 450"/>
                <a:gd name="T39" fmla="*/ 42 h 191"/>
                <a:gd name="T40" fmla="*/ 450 w 450"/>
                <a:gd name="T41" fmla="*/ 64 h 191"/>
                <a:gd name="T42" fmla="*/ 300 w 450"/>
                <a:gd name="T43" fmla="*/ 64 h 191"/>
                <a:gd name="T44" fmla="*/ 279 w 450"/>
                <a:gd name="T45" fmla="*/ 85 h 191"/>
                <a:gd name="T46" fmla="*/ 279 w 450"/>
                <a:gd name="T47" fmla="*/ 107 h 191"/>
                <a:gd name="T48" fmla="*/ 300 w 450"/>
                <a:gd name="T49" fmla="*/ 85 h 191"/>
                <a:gd name="T50" fmla="*/ 450 w 450"/>
                <a:gd name="T51" fmla="*/ 85 h 191"/>
                <a:gd name="T52" fmla="*/ 450 w 450"/>
                <a:gd name="T53" fmla="*/ 107 h 191"/>
                <a:gd name="T54" fmla="*/ 300 w 450"/>
                <a:gd name="T55" fmla="*/ 107 h 191"/>
                <a:gd name="T56" fmla="*/ 279 w 450"/>
                <a:gd name="T57" fmla="*/ 127 h 191"/>
                <a:gd name="T58" fmla="*/ 279 w 450"/>
                <a:gd name="T59" fmla="*/ 148 h 191"/>
                <a:gd name="T60" fmla="*/ 300 w 450"/>
                <a:gd name="T61" fmla="*/ 127 h 191"/>
                <a:gd name="T62" fmla="*/ 450 w 450"/>
                <a:gd name="T63" fmla="*/ 127 h 191"/>
                <a:gd name="T64" fmla="*/ 450 w 450"/>
                <a:gd name="T65" fmla="*/ 148 h 191"/>
                <a:gd name="T66" fmla="*/ 300 w 450"/>
                <a:gd name="T67" fmla="*/ 148 h 191"/>
                <a:gd name="T68" fmla="*/ 279 w 450"/>
                <a:gd name="T69" fmla="*/ 170 h 191"/>
                <a:gd name="T70" fmla="*/ 279 w 450"/>
                <a:gd name="T71" fmla="*/ 191 h 191"/>
                <a:gd name="T72" fmla="*/ 257 w 450"/>
                <a:gd name="T73" fmla="*/ 191 h 191"/>
                <a:gd name="T74" fmla="*/ 257 w 450"/>
                <a:gd name="T75" fmla="*/ 170 h 191"/>
                <a:gd name="T76" fmla="*/ 236 w 450"/>
                <a:gd name="T77" fmla="*/ 170 h 191"/>
                <a:gd name="T78" fmla="*/ 236 w 450"/>
                <a:gd name="T79" fmla="*/ 191 h 191"/>
                <a:gd name="T80" fmla="*/ 214 w 450"/>
                <a:gd name="T81" fmla="*/ 191 h 191"/>
                <a:gd name="T82" fmla="*/ 214 w 450"/>
                <a:gd name="T83" fmla="*/ 170 h 191"/>
                <a:gd name="T84" fmla="*/ 0 w 450"/>
                <a:gd name="T85" fmla="*/ 170 h 191"/>
                <a:gd name="T86" fmla="*/ 0 w 450"/>
                <a:gd name="T87" fmla="*/ 148 h 191"/>
                <a:gd name="T88" fmla="*/ 214 w 450"/>
                <a:gd name="T89" fmla="*/ 148 h 191"/>
                <a:gd name="T90" fmla="*/ 214 w 450"/>
                <a:gd name="T91" fmla="*/ 127 h 191"/>
                <a:gd name="T92" fmla="*/ 0 w 450"/>
                <a:gd name="T93" fmla="*/ 127 h 191"/>
                <a:gd name="T94" fmla="*/ 0 w 450"/>
                <a:gd name="T95" fmla="*/ 107 h 191"/>
                <a:gd name="T96" fmla="*/ 214 w 450"/>
                <a:gd name="T97" fmla="*/ 107 h 191"/>
                <a:gd name="T98" fmla="*/ 214 w 450"/>
                <a:gd name="T99" fmla="*/ 85 h 191"/>
                <a:gd name="T100" fmla="*/ 0 w 450"/>
                <a:gd name="T101" fmla="*/ 85 h 191"/>
                <a:gd name="T102" fmla="*/ 0 w 450"/>
                <a:gd name="T103" fmla="*/ 64 h 191"/>
                <a:gd name="T104" fmla="*/ 214 w 450"/>
                <a:gd name="T105" fmla="*/ 64 h 191"/>
                <a:gd name="T106" fmla="*/ 214 w 450"/>
                <a:gd name="T107" fmla="*/ 42 h 191"/>
                <a:gd name="T108" fmla="*/ 0 w 450"/>
                <a:gd name="T109" fmla="*/ 42 h 191"/>
                <a:gd name="T110" fmla="*/ 0 w 450"/>
                <a:gd name="T111" fmla="*/ 21 h 191"/>
                <a:gd name="T112" fmla="*/ 214 w 450"/>
                <a:gd name="T113" fmla="*/ 21 h 191"/>
                <a:gd name="T114" fmla="*/ 214 w 450"/>
                <a:gd name="T11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0" h="191">
                  <a:moveTo>
                    <a:pt x="236" y="127"/>
                  </a:moveTo>
                  <a:lnTo>
                    <a:pt x="236" y="148"/>
                  </a:lnTo>
                  <a:lnTo>
                    <a:pt x="257" y="148"/>
                  </a:lnTo>
                  <a:lnTo>
                    <a:pt x="257" y="127"/>
                  </a:lnTo>
                  <a:lnTo>
                    <a:pt x="236" y="127"/>
                  </a:lnTo>
                  <a:close/>
                  <a:moveTo>
                    <a:pt x="236" y="85"/>
                  </a:moveTo>
                  <a:lnTo>
                    <a:pt x="236" y="107"/>
                  </a:lnTo>
                  <a:lnTo>
                    <a:pt x="257" y="107"/>
                  </a:lnTo>
                  <a:lnTo>
                    <a:pt x="257" y="85"/>
                  </a:lnTo>
                  <a:lnTo>
                    <a:pt x="236" y="85"/>
                  </a:lnTo>
                  <a:close/>
                  <a:moveTo>
                    <a:pt x="236" y="42"/>
                  </a:moveTo>
                  <a:lnTo>
                    <a:pt x="236" y="64"/>
                  </a:lnTo>
                  <a:lnTo>
                    <a:pt x="257" y="64"/>
                  </a:lnTo>
                  <a:lnTo>
                    <a:pt x="257" y="42"/>
                  </a:lnTo>
                  <a:lnTo>
                    <a:pt x="236" y="42"/>
                  </a:lnTo>
                  <a:close/>
                  <a:moveTo>
                    <a:pt x="214" y="0"/>
                  </a:moveTo>
                  <a:lnTo>
                    <a:pt x="279" y="0"/>
                  </a:lnTo>
                  <a:lnTo>
                    <a:pt x="279" y="64"/>
                  </a:lnTo>
                  <a:lnTo>
                    <a:pt x="300" y="42"/>
                  </a:lnTo>
                  <a:lnTo>
                    <a:pt x="450" y="42"/>
                  </a:lnTo>
                  <a:lnTo>
                    <a:pt x="450" y="64"/>
                  </a:lnTo>
                  <a:lnTo>
                    <a:pt x="300" y="64"/>
                  </a:lnTo>
                  <a:lnTo>
                    <a:pt x="279" y="85"/>
                  </a:lnTo>
                  <a:lnTo>
                    <a:pt x="279" y="107"/>
                  </a:lnTo>
                  <a:lnTo>
                    <a:pt x="300" y="85"/>
                  </a:lnTo>
                  <a:lnTo>
                    <a:pt x="450" y="85"/>
                  </a:lnTo>
                  <a:lnTo>
                    <a:pt x="450" y="107"/>
                  </a:lnTo>
                  <a:lnTo>
                    <a:pt x="300" y="107"/>
                  </a:lnTo>
                  <a:lnTo>
                    <a:pt x="279" y="127"/>
                  </a:lnTo>
                  <a:lnTo>
                    <a:pt x="279" y="148"/>
                  </a:lnTo>
                  <a:lnTo>
                    <a:pt x="300" y="127"/>
                  </a:lnTo>
                  <a:lnTo>
                    <a:pt x="450" y="127"/>
                  </a:lnTo>
                  <a:lnTo>
                    <a:pt x="450" y="148"/>
                  </a:lnTo>
                  <a:lnTo>
                    <a:pt x="300" y="148"/>
                  </a:lnTo>
                  <a:lnTo>
                    <a:pt x="279" y="170"/>
                  </a:lnTo>
                  <a:lnTo>
                    <a:pt x="279" y="191"/>
                  </a:lnTo>
                  <a:lnTo>
                    <a:pt x="257" y="191"/>
                  </a:lnTo>
                  <a:lnTo>
                    <a:pt x="257" y="170"/>
                  </a:lnTo>
                  <a:lnTo>
                    <a:pt x="236" y="170"/>
                  </a:lnTo>
                  <a:lnTo>
                    <a:pt x="236" y="191"/>
                  </a:lnTo>
                  <a:lnTo>
                    <a:pt x="214" y="191"/>
                  </a:lnTo>
                  <a:lnTo>
                    <a:pt x="214" y="170"/>
                  </a:lnTo>
                  <a:lnTo>
                    <a:pt x="0" y="170"/>
                  </a:lnTo>
                  <a:lnTo>
                    <a:pt x="0" y="148"/>
                  </a:lnTo>
                  <a:lnTo>
                    <a:pt x="214" y="148"/>
                  </a:lnTo>
                  <a:lnTo>
                    <a:pt x="214" y="127"/>
                  </a:lnTo>
                  <a:lnTo>
                    <a:pt x="0" y="127"/>
                  </a:lnTo>
                  <a:lnTo>
                    <a:pt x="0" y="107"/>
                  </a:lnTo>
                  <a:lnTo>
                    <a:pt x="214" y="107"/>
                  </a:lnTo>
                  <a:lnTo>
                    <a:pt x="214" y="85"/>
                  </a:lnTo>
                  <a:lnTo>
                    <a:pt x="0" y="85"/>
                  </a:lnTo>
                  <a:lnTo>
                    <a:pt x="0" y="64"/>
                  </a:lnTo>
                  <a:lnTo>
                    <a:pt x="214" y="64"/>
                  </a:lnTo>
                  <a:lnTo>
                    <a:pt x="214" y="42"/>
                  </a:lnTo>
                  <a:lnTo>
                    <a:pt x="0" y="42"/>
                  </a:lnTo>
                  <a:lnTo>
                    <a:pt x="0" y="21"/>
                  </a:lnTo>
                  <a:lnTo>
                    <a:pt x="214" y="21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32" name="Freihandform 31"/>
            <p:cNvSpPr/>
            <p:nvPr userDrawn="1"/>
          </p:nvSpPr>
          <p:spPr bwMode="gray">
            <a:xfrm>
              <a:off x="3553632" y="6602390"/>
              <a:ext cx="5590368" cy="25200"/>
            </a:xfrm>
            <a:custGeom>
              <a:avLst/>
              <a:gdLst>
                <a:gd name="connsiteX0" fmla="*/ 0 w 5590368"/>
                <a:gd name="connsiteY0" fmla="*/ 0 h 25200"/>
                <a:gd name="connsiteX1" fmla="*/ 5590368 w 5590368"/>
                <a:gd name="connsiteY1" fmla="*/ 0 h 25200"/>
                <a:gd name="connsiteX2" fmla="*/ 5590368 w 5590368"/>
                <a:gd name="connsiteY2" fmla="*/ 25200 h 25200"/>
                <a:gd name="connsiteX3" fmla="*/ 0 w 5590368"/>
                <a:gd name="connsiteY3" fmla="*/ 2520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368" h="25200">
                  <a:moveTo>
                    <a:pt x="0" y="0"/>
                  </a:moveTo>
                  <a:lnTo>
                    <a:pt x="5590368" y="0"/>
                  </a:lnTo>
                  <a:lnTo>
                    <a:pt x="5590368" y="25200"/>
                  </a:lnTo>
                  <a:lnTo>
                    <a:pt x="0" y="252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</p:grpSp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95631275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lhouette un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 userDrawn="1"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 userDrawn="1"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 userDrawn="1"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2805949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ilhouette unten - 1 Textsp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gray"/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862055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ilhouette unten - 2 Textspalt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 bwMode="gray"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 bwMode="gray">
          <a:xfrm>
            <a:off x="481395" y="1332493"/>
            <a:ext cx="3968600" cy="4825420"/>
          </a:xfrm>
        </p:spPr>
        <p:txBody>
          <a:bodyPr/>
          <a:lstStyle>
            <a:lvl1pPr>
              <a:lnSpc>
                <a:spcPct val="100000"/>
              </a:lnSpc>
              <a:spcAft>
                <a:spcPts val="600"/>
              </a:spcAft>
              <a:defRPr/>
            </a:lvl1pPr>
            <a:lvl2pPr>
              <a:lnSpc>
                <a:spcPct val="100000"/>
              </a:lnSpc>
              <a:spcAft>
                <a:spcPts val="600"/>
              </a:spcAft>
              <a:defRPr/>
            </a:lvl2pPr>
            <a:lvl3pPr>
              <a:lnSpc>
                <a:spcPct val="100000"/>
              </a:lnSpc>
              <a:spcAft>
                <a:spcPts val="600"/>
              </a:spcAft>
              <a:defRPr/>
            </a:lvl3pPr>
            <a:lvl4pPr>
              <a:lnSpc>
                <a:spcPct val="100000"/>
              </a:lnSpc>
              <a:spcAft>
                <a:spcPts val="600"/>
              </a:spcAft>
              <a:defRPr/>
            </a:lvl4pPr>
            <a:lvl5pPr>
              <a:lnSpc>
                <a:spcPct val="100000"/>
              </a:lnSpc>
              <a:spcAft>
                <a:spcPts val="600"/>
              </a:spcAft>
              <a:defRPr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0" name="Textplatzhalter 9"/>
          <p:cNvSpPr>
            <a:spLocks noGrp="1"/>
          </p:cNvSpPr>
          <p:nvPr>
            <p:ph type="body" sz="quarter" idx="12"/>
          </p:nvPr>
        </p:nvSpPr>
        <p:spPr>
          <a:xfrm>
            <a:off x="4705349" y="1331913"/>
            <a:ext cx="3967200" cy="4826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defRPr lang="de-DE" smtClean="0"/>
            </a:lvl1pPr>
            <a:lvl2pPr>
              <a:defRPr lang="de-DE" smtClean="0"/>
            </a:lvl2pPr>
            <a:lvl3pPr>
              <a:defRPr lang="de-DE" smtClean="0"/>
            </a:lvl3pPr>
            <a:lvl4pPr>
              <a:defRPr lang="de-DE" smtClean="0"/>
            </a:lvl4pPr>
            <a:lvl5pPr>
              <a:defRPr lang="de-DE"/>
            </a:lvl5pPr>
          </a:lstStyle>
          <a:p>
            <a:pPr lvl="0">
              <a:lnSpc>
                <a:spcPct val="100000"/>
              </a:lnSpc>
              <a:spcAft>
                <a:spcPts val="600"/>
              </a:spcAft>
            </a:pPr>
            <a:r>
              <a:rPr lang="de-DE"/>
              <a:t>Textmasterformat bearbeiten</a:t>
            </a:r>
          </a:p>
          <a:p>
            <a:pPr lvl="1">
              <a:lnSpc>
                <a:spcPct val="100000"/>
              </a:lnSpc>
              <a:spcAft>
                <a:spcPts val="600"/>
              </a:spcAft>
            </a:pPr>
            <a:r>
              <a:rPr lang="de-DE"/>
              <a:t>Zweite Ebene</a:t>
            </a:r>
          </a:p>
          <a:p>
            <a:pPr lvl="2">
              <a:lnSpc>
                <a:spcPct val="100000"/>
              </a:lnSpc>
              <a:spcAft>
                <a:spcPts val="600"/>
              </a:spcAft>
            </a:pPr>
            <a:r>
              <a:rPr lang="de-DE"/>
              <a:t>Dritte Ebene</a:t>
            </a:r>
          </a:p>
          <a:p>
            <a:pPr lvl="3">
              <a:lnSpc>
                <a:spcPct val="100000"/>
              </a:lnSpc>
              <a:spcAft>
                <a:spcPts val="600"/>
              </a:spcAft>
            </a:pPr>
            <a:r>
              <a:rPr lang="de-DE"/>
              <a:t>Vierte Ebene</a:t>
            </a:r>
          </a:p>
          <a:p>
            <a:pPr lvl="4">
              <a:lnSpc>
                <a:spcPct val="100000"/>
              </a:lnSpc>
              <a:spcAft>
                <a:spcPts val="600"/>
              </a:spcAft>
            </a:pPr>
            <a:r>
              <a:rPr lang="de-DE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066357484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itelplatzhalter 1"/>
          <p:cNvSpPr>
            <a:spLocks noGrp="1"/>
          </p:cNvSpPr>
          <p:nvPr userDrawn="1">
            <p:ph type="title"/>
          </p:nvPr>
        </p:nvSpPr>
        <p:spPr bwMode="gray">
          <a:xfrm>
            <a:off x="475456" y="314316"/>
            <a:ext cx="6258566" cy="68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Titelmasterformat durch Klicken bearbeiten</a:t>
            </a:r>
          </a:p>
        </p:txBody>
      </p:sp>
      <p:sp>
        <p:nvSpPr>
          <p:cNvPr id="1029" name="Textplatzhalter 2"/>
          <p:cNvSpPr>
            <a:spLocks noGrp="1"/>
          </p:cNvSpPr>
          <p:nvPr userDrawn="1">
            <p:ph type="body" idx="1"/>
          </p:nvPr>
        </p:nvSpPr>
        <p:spPr bwMode="gray">
          <a:xfrm>
            <a:off x="481394" y="1332493"/>
            <a:ext cx="8189363" cy="4825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/>
              <a:t>Textmasterformate durch Klicken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" name="Fußzeilenplatzhalter 1"/>
          <p:cNvSpPr>
            <a:spLocks noGrp="1"/>
          </p:cNvSpPr>
          <p:nvPr userDrawn="1">
            <p:ph type="ftr" sz="quarter" idx="3"/>
          </p:nvPr>
        </p:nvSpPr>
        <p:spPr>
          <a:xfrm>
            <a:off x="481393" y="6627590"/>
            <a:ext cx="6720169" cy="230410"/>
          </a:xfrm>
          <a:prstGeom prst="rect">
            <a:avLst/>
          </a:prstGeom>
        </p:spPr>
        <p:txBody>
          <a:bodyPr vert="horz" lIns="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3" name="Foliennummernplatzhalter 2"/>
          <p:cNvSpPr>
            <a:spLocks noGrp="1"/>
          </p:cNvSpPr>
          <p:nvPr userDrawn="1">
            <p:ph type="sldNum" sz="quarter" idx="4"/>
          </p:nvPr>
        </p:nvSpPr>
        <p:spPr>
          <a:xfrm>
            <a:off x="8014453" y="6627590"/>
            <a:ext cx="656304" cy="230410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>
                <a:solidFill>
                  <a:schemeClr val="tx2"/>
                </a:solidFill>
              </a:defRPr>
            </a:lvl1pPr>
          </a:lstStyle>
          <a:p>
            <a:fld id="{37F6B2DB-F8F3-430A-8621-6D32EE6DD0F8}" type="slidenum">
              <a:rPr lang="de-DE" smtClean="0"/>
              <a:pPr/>
              <a:t>‹#›</a:t>
            </a:fld>
            <a:endParaRPr lang="de-DE"/>
          </a:p>
        </p:txBody>
      </p:sp>
      <p:grpSp>
        <p:nvGrpSpPr>
          <p:cNvPr id="6" name="Gruppieren 5"/>
          <p:cNvGrpSpPr/>
          <p:nvPr userDrawn="1"/>
        </p:nvGrpSpPr>
        <p:grpSpPr>
          <a:xfrm>
            <a:off x="-7442" y="6402027"/>
            <a:ext cx="9151442" cy="225563"/>
            <a:chOff x="-7442" y="6402027"/>
            <a:chExt cx="9151442" cy="225563"/>
          </a:xfrm>
        </p:grpSpPr>
        <p:sp>
          <p:nvSpPr>
            <p:cNvPr id="62" name="Freeform 6"/>
            <p:cNvSpPr>
              <a:spLocks/>
            </p:cNvSpPr>
            <p:nvPr/>
          </p:nvSpPr>
          <p:spPr bwMode="auto">
            <a:xfrm>
              <a:off x="1323498" y="6602790"/>
              <a:ext cx="201944" cy="24800"/>
            </a:xfrm>
            <a:custGeom>
              <a:avLst/>
              <a:gdLst>
                <a:gd name="T0" fmla="*/ 21 w 171"/>
                <a:gd name="T1" fmla="*/ 0 h 21"/>
                <a:gd name="T2" fmla="*/ 171 w 171"/>
                <a:gd name="T3" fmla="*/ 0 h 21"/>
                <a:gd name="T4" fmla="*/ 171 w 171"/>
                <a:gd name="T5" fmla="*/ 21 h 21"/>
                <a:gd name="T6" fmla="*/ 0 w 171"/>
                <a:gd name="T7" fmla="*/ 21 h 21"/>
                <a:gd name="T8" fmla="*/ 21 w 17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21">
                  <a:moveTo>
                    <a:pt x="21" y="0"/>
                  </a:moveTo>
                  <a:lnTo>
                    <a:pt x="171" y="0"/>
                  </a:lnTo>
                  <a:lnTo>
                    <a:pt x="171" y="21"/>
                  </a:lnTo>
                  <a:lnTo>
                    <a:pt x="0" y="2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3" name="Freeform 7"/>
            <p:cNvSpPr>
              <a:spLocks noEditPoints="1"/>
            </p:cNvSpPr>
            <p:nvPr/>
          </p:nvSpPr>
          <p:spPr bwMode="auto">
            <a:xfrm>
              <a:off x="-7442" y="6528389"/>
              <a:ext cx="976653" cy="99200"/>
            </a:xfrm>
            <a:custGeom>
              <a:avLst/>
              <a:gdLst>
                <a:gd name="T0" fmla="*/ 624 w 827"/>
                <a:gd name="T1" fmla="*/ 51 h 84"/>
                <a:gd name="T2" fmla="*/ 591 w 827"/>
                <a:gd name="T3" fmla="*/ 20 h 84"/>
                <a:gd name="T4" fmla="*/ 602 w 827"/>
                <a:gd name="T5" fmla="*/ 20 h 84"/>
                <a:gd name="T6" fmla="*/ 570 w 827"/>
                <a:gd name="T7" fmla="*/ 51 h 84"/>
                <a:gd name="T8" fmla="*/ 570 w 827"/>
                <a:gd name="T9" fmla="*/ 20 h 84"/>
                <a:gd name="T10" fmla="*/ 560 w 827"/>
                <a:gd name="T11" fmla="*/ 51 h 84"/>
                <a:gd name="T12" fmla="*/ 527 w 827"/>
                <a:gd name="T13" fmla="*/ 20 h 84"/>
                <a:gd name="T14" fmla="*/ 538 w 827"/>
                <a:gd name="T15" fmla="*/ 20 h 84"/>
                <a:gd name="T16" fmla="*/ 507 w 827"/>
                <a:gd name="T17" fmla="*/ 51 h 84"/>
                <a:gd name="T18" fmla="*/ 507 w 827"/>
                <a:gd name="T19" fmla="*/ 20 h 84"/>
                <a:gd name="T20" fmla="*/ 496 w 827"/>
                <a:gd name="T21" fmla="*/ 51 h 84"/>
                <a:gd name="T22" fmla="*/ 463 w 827"/>
                <a:gd name="T23" fmla="*/ 20 h 84"/>
                <a:gd name="T24" fmla="*/ 474 w 827"/>
                <a:gd name="T25" fmla="*/ 20 h 84"/>
                <a:gd name="T26" fmla="*/ 443 w 827"/>
                <a:gd name="T27" fmla="*/ 51 h 84"/>
                <a:gd name="T28" fmla="*/ 443 w 827"/>
                <a:gd name="T29" fmla="*/ 20 h 84"/>
                <a:gd name="T30" fmla="*/ 431 w 827"/>
                <a:gd name="T31" fmla="*/ 51 h 84"/>
                <a:gd name="T32" fmla="*/ 400 w 827"/>
                <a:gd name="T33" fmla="*/ 20 h 84"/>
                <a:gd name="T34" fmla="*/ 410 w 827"/>
                <a:gd name="T35" fmla="*/ 20 h 84"/>
                <a:gd name="T36" fmla="*/ 377 w 827"/>
                <a:gd name="T37" fmla="*/ 51 h 84"/>
                <a:gd name="T38" fmla="*/ 377 w 827"/>
                <a:gd name="T39" fmla="*/ 20 h 84"/>
                <a:gd name="T40" fmla="*/ 367 w 827"/>
                <a:gd name="T41" fmla="*/ 51 h 84"/>
                <a:gd name="T42" fmla="*/ 336 w 827"/>
                <a:gd name="T43" fmla="*/ 20 h 84"/>
                <a:gd name="T44" fmla="*/ 346 w 827"/>
                <a:gd name="T45" fmla="*/ 20 h 84"/>
                <a:gd name="T46" fmla="*/ 313 w 827"/>
                <a:gd name="T47" fmla="*/ 51 h 84"/>
                <a:gd name="T48" fmla="*/ 313 w 827"/>
                <a:gd name="T49" fmla="*/ 20 h 84"/>
                <a:gd name="T50" fmla="*/ 303 w 827"/>
                <a:gd name="T51" fmla="*/ 51 h 84"/>
                <a:gd name="T52" fmla="*/ 270 w 827"/>
                <a:gd name="T53" fmla="*/ 20 h 84"/>
                <a:gd name="T54" fmla="*/ 282 w 827"/>
                <a:gd name="T55" fmla="*/ 20 h 84"/>
                <a:gd name="T56" fmla="*/ 153 w 827"/>
                <a:gd name="T57" fmla="*/ 0 h 84"/>
                <a:gd name="T58" fmla="*/ 250 w 827"/>
                <a:gd name="T59" fmla="*/ 0 h 84"/>
                <a:gd name="T60" fmla="*/ 624 w 827"/>
                <a:gd name="T61" fmla="*/ 0 h 84"/>
                <a:gd name="T62" fmla="*/ 720 w 827"/>
                <a:gd name="T63" fmla="*/ 0 h 84"/>
                <a:gd name="T64" fmla="*/ 817 w 827"/>
                <a:gd name="T65" fmla="*/ 0 h 84"/>
                <a:gd name="T66" fmla="*/ 817 w 827"/>
                <a:gd name="T67" fmla="*/ 84 h 84"/>
                <a:gd name="T68" fmla="*/ 807 w 827"/>
                <a:gd name="T69" fmla="*/ 84 h 84"/>
                <a:gd name="T70" fmla="*/ 710 w 827"/>
                <a:gd name="T71" fmla="*/ 20 h 84"/>
                <a:gd name="T72" fmla="*/ 624 w 827"/>
                <a:gd name="T73" fmla="*/ 63 h 84"/>
                <a:gd name="T74" fmla="*/ 602 w 827"/>
                <a:gd name="T75" fmla="*/ 84 h 84"/>
                <a:gd name="T76" fmla="*/ 591 w 827"/>
                <a:gd name="T77" fmla="*/ 84 h 84"/>
                <a:gd name="T78" fmla="*/ 570 w 827"/>
                <a:gd name="T79" fmla="*/ 63 h 84"/>
                <a:gd name="T80" fmla="*/ 560 w 827"/>
                <a:gd name="T81" fmla="*/ 63 h 84"/>
                <a:gd name="T82" fmla="*/ 538 w 827"/>
                <a:gd name="T83" fmla="*/ 84 h 84"/>
                <a:gd name="T84" fmla="*/ 527 w 827"/>
                <a:gd name="T85" fmla="*/ 84 h 84"/>
                <a:gd name="T86" fmla="*/ 507 w 827"/>
                <a:gd name="T87" fmla="*/ 63 h 84"/>
                <a:gd name="T88" fmla="*/ 496 w 827"/>
                <a:gd name="T89" fmla="*/ 63 h 84"/>
                <a:gd name="T90" fmla="*/ 474 w 827"/>
                <a:gd name="T91" fmla="*/ 84 h 84"/>
                <a:gd name="T92" fmla="*/ 463 w 827"/>
                <a:gd name="T93" fmla="*/ 84 h 84"/>
                <a:gd name="T94" fmla="*/ 443 w 827"/>
                <a:gd name="T95" fmla="*/ 63 h 84"/>
                <a:gd name="T96" fmla="*/ 431 w 827"/>
                <a:gd name="T97" fmla="*/ 63 h 84"/>
                <a:gd name="T98" fmla="*/ 410 w 827"/>
                <a:gd name="T99" fmla="*/ 84 h 84"/>
                <a:gd name="T100" fmla="*/ 400 w 827"/>
                <a:gd name="T101" fmla="*/ 84 h 84"/>
                <a:gd name="T102" fmla="*/ 377 w 827"/>
                <a:gd name="T103" fmla="*/ 63 h 84"/>
                <a:gd name="T104" fmla="*/ 367 w 827"/>
                <a:gd name="T105" fmla="*/ 63 h 84"/>
                <a:gd name="T106" fmla="*/ 346 w 827"/>
                <a:gd name="T107" fmla="*/ 84 h 84"/>
                <a:gd name="T108" fmla="*/ 336 w 827"/>
                <a:gd name="T109" fmla="*/ 84 h 84"/>
                <a:gd name="T110" fmla="*/ 313 w 827"/>
                <a:gd name="T111" fmla="*/ 63 h 84"/>
                <a:gd name="T112" fmla="*/ 303 w 827"/>
                <a:gd name="T113" fmla="*/ 63 h 84"/>
                <a:gd name="T114" fmla="*/ 282 w 827"/>
                <a:gd name="T115" fmla="*/ 84 h 84"/>
                <a:gd name="T116" fmla="*/ 270 w 827"/>
                <a:gd name="T117" fmla="*/ 84 h 84"/>
                <a:gd name="T118" fmla="*/ 175 w 827"/>
                <a:gd name="T119" fmla="*/ 20 h 84"/>
                <a:gd name="T120" fmla="*/ 89 w 827"/>
                <a:gd name="T121" fmla="*/ 20 h 84"/>
                <a:gd name="T122" fmla="*/ 0 w 827"/>
                <a:gd name="T123" fmla="*/ 84 h 84"/>
                <a:gd name="T124" fmla="*/ 68 w 827"/>
                <a:gd name="T125" fmla="*/ 1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27" h="84">
                  <a:moveTo>
                    <a:pt x="613" y="20"/>
                  </a:moveTo>
                  <a:lnTo>
                    <a:pt x="613" y="51"/>
                  </a:lnTo>
                  <a:lnTo>
                    <a:pt x="624" y="51"/>
                  </a:lnTo>
                  <a:lnTo>
                    <a:pt x="624" y="20"/>
                  </a:lnTo>
                  <a:lnTo>
                    <a:pt x="613" y="20"/>
                  </a:lnTo>
                  <a:close/>
                  <a:moveTo>
                    <a:pt x="591" y="20"/>
                  </a:moveTo>
                  <a:lnTo>
                    <a:pt x="591" y="51"/>
                  </a:lnTo>
                  <a:lnTo>
                    <a:pt x="602" y="51"/>
                  </a:lnTo>
                  <a:lnTo>
                    <a:pt x="602" y="20"/>
                  </a:lnTo>
                  <a:lnTo>
                    <a:pt x="591" y="20"/>
                  </a:lnTo>
                  <a:close/>
                  <a:moveTo>
                    <a:pt x="570" y="20"/>
                  </a:moveTo>
                  <a:lnTo>
                    <a:pt x="570" y="51"/>
                  </a:lnTo>
                  <a:lnTo>
                    <a:pt x="581" y="51"/>
                  </a:lnTo>
                  <a:lnTo>
                    <a:pt x="581" y="20"/>
                  </a:lnTo>
                  <a:lnTo>
                    <a:pt x="570" y="20"/>
                  </a:lnTo>
                  <a:close/>
                  <a:moveTo>
                    <a:pt x="548" y="20"/>
                  </a:moveTo>
                  <a:lnTo>
                    <a:pt x="548" y="51"/>
                  </a:lnTo>
                  <a:lnTo>
                    <a:pt x="560" y="51"/>
                  </a:lnTo>
                  <a:lnTo>
                    <a:pt x="560" y="20"/>
                  </a:lnTo>
                  <a:lnTo>
                    <a:pt x="548" y="20"/>
                  </a:lnTo>
                  <a:close/>
                  <a:moveTo>
                    <a:pt x="527" y="20"/>
                  </a:moveTo>
                  <a:lnTo>
                    <a:pt x="527" y="51"/>
                  </a:lnTo>
                  <a:lnTo>
                    <a:pt x="538" y="51"/>
                  </a:lnTo>
                  <a:lnTo>
                    <a:pt x="538" y="20"/>
                  </a:lnTo>
                  <a:lnTo>
                    <a:pt x="527" y="20"/>
                  </a:lnTo>
                  <a:close/>
                  <a:moveTo>
                    <a:pt x="507" y="20"/>
                  </a:moveTo>
                  <a:lnTo>
                    <a:pt x="507" y="51"/>
                  </a:lnTo>
                  <a:lnTo>
                    <a:pt x="517" y="51"/>
                  </a:lnTo>
                  <a:lnTo>
                    <a:pt x="517" y="20"/>
                  </a:lnTo>
                  <a:lnTo>
                    <a:pt x="507" y="20"/>
                  </a:lnTo>
                  <a:close/>
                  <a:moveTo>
                    <a:pt x="484" y="20"/>
                  </a:moveTo>
                  <a:lnTo>
                    <a:pt x="484" y="51"/>
                  </a:lnTo>
                  <a:lnTo>
                    <a:pt x="496" y="51"/>
                  </a:lnTo>
                  <a:lnTo>
                    <a:pt x="496" y="20"/>
                  </a:lnTo>
                  <a:lnTo>
                    <a:pt x="484" y="20"/>
                  </a:lnTo>
                  <a:close/>
                  <a:moveTo>
                    <a:pt x="463" y="20"/>
                  </a:moveTo>
                  <a:lnTo>
                    <a:pt x="463" y="51"/>
                  </a:lnTo>
                  <a:lnTo>
                    <a:pt x="474" y="51"/>
                  </a:lnTo>
                  <a:lnTo>
                    <a:pt x="474" y="20"/>
                  </a:lnTo>
                  <a:lnTo>
                    <a:pt x="463" y="20"/>
                  </a:lnTo>
                  <a:close/>
                  <a:moveTo>
                    <a:pt x="443" y="20"/>
                  </a:moveTo>
                  <a:lnTo>
                    <a:pt x="443" y="51"/>
                  </a:lnTo>
                  <a:lnTo>
                    <a:pt x="453" y="51"/>
                  </a:lnTo>
                  <a:lnTo>
                    <a:pt x="453" y="20"/>
                  </a:lnTo>
                  <a:lnTo>
                    <a:pt x="443" y="20"/>
                  </a:lnTo>
                  <a:close/>
                  <a:moveTo>
                    <a:pt x="420" y="20"/>
                  </a:moveTo>
                  <a:lnTo>
                    <a:pt x="420" y="51"/>
                  </a:lnTo>
                  <a:lnTo>
                    <a:pt x="431" y="51"/>
                  </a:lnTo>
                  <a:lnTo>
                    <a:pt x="431" y="20"/>
                  </a:lnTo>
                  <a:lnTo>
                    <a:pt x="420" y="20"/>
                  </a:lnTo>
                  <a:close/>
                  <a:moveTo>
                    <a:pt x="400" y="20"/>
                  </a:moveTo>
                  <a:lnTo>
                    <a:pt x="400" y="51"/>
                  </a:lnTo>
                  <a:lnTo>
                    <a:pt x="410" y="51"/>
                  </a:lnTo>
                  <a:lnTo>
                    <a:pt x="410" y="20"/>
                  </a:lnTo>
                  <a:lnTo>
                    <a:pt x="400" y="20"/>
                  </a:lnTo>
                  <a:close/>
                  <a:moveTo>
                    <a:pt x="377" y="20"/>
                  </a:moveTo>
                  <a:lnTo>
                    <a:pt x="377" y="51"/>
                  </a:lnTo>
                  <a:lnTo>
                    <a:pt x="389" y="51"/>
                  </a:lnTo>
                  <a:lnTo>
                    <a:pt x="389" y="20"/>
                  </a:lnTo>
                  <a:lnTo>
                    <a:pt x="377" y="20"/>
                  </a:lnTo>
                  <a:close/>
                  <a:moveTo>
                    <a:pt x="357" y="20"/>
                  </a:moveTo>
                  <a:lnTo>
                    <a:pt x="357" y="51"/>
                  </a:lnTo>
                  <a:lnTo>
                    <a:pt x="367" y="51"/>
                  </a:lnTo>
                  <a:lnTo>
                    <a:pt x="367" y="20"/>
                  </a:lnTo>
                  <a:lnTo>
                    <a:pt x="357" y="20"/>
                  </a:lnTo>
                  <a:close/>
                  <a:moveTo>
                    <a:pt x="336" y="20"/>
                  </a:moveTo>
                  <a:lnTo>
                    <a:pt x="336" y="51"/>
                  </a:lnTo>
                  <a:lnTo>
                    <a:pt x="346" y="51"/>
                  </a:lnTo>
                  <a:lnTo>
                    <a:pt x="346" y="20"/>
                  </a:lnTo>
                  <a:lnTo>
                    <a:pt x="336" y="20"/>
                  </a:lnTo>
                  <a:close/>
                  <a:moveTo>
                    <a:pt x="313" y="20"/>
                  </a:moveTo>
                  <a:lnTo>
                    <a:pt x="313" y="51"/>
                  </a:lnTo>
                  <a:lnTo>
                    <a:pt x="324" y="51"/>
                  </a:lnTo>
                  <a:lnTo>
                    <a:pt x="324" y="20"/>
                  </a:lnTo>
                  <a:lnTo>
                    <a:pt x="313" y="20"/>
                  </a:lnTo>
                  <a:close/>
                  <a:moveTo>
                    <a:pt x="293" y="20"/>
                  </a:moveTo>
                  <a:lnTo>
                    <a:pt x="293" y="51"/>
                  </a:lnTo>
                  <a:lnTo>
                    <a:pt x="303" y="51"/>
                  </a:lnTo>
                  <a:lnTo>
                    <a:pt x="303" y="20"/>
                  </a:lnTo>
                  <a:lnTo>
                    <a:pt x="293" y="20"/>
                  </a:lnTo>
                  <a:close/>
                  <a:moveTo>
                    <a:pt x="270" y="20"/>
                  </a:moveTo>
                  <a:lnTo>
                    <a:pt x="270" y="51"/>
                  </a:lnTo>
                  <a:lnTo>
                    <a:pt x="282" y="51"/>
                  </a:lnTo>
                  <a:lnTo>
                    <a:pt x="282" y="20"/>
                  </a:lnTo>
                  <a:lnTo>
                    <a:pt x="270" y="20"/>
                  </a:lnTo>
                  <a:close/>
                  <a:moveTo>
                    <a:pt x="79" y="0"/>
                  </a:moveTo>
                  <a:lnTo>
                    <a:pt x="153" y="0"/>
                  </a:lnTo>
                  <a:lnTo>
                    <a:pt x="165" y="10"/>
                  </a:lnTo>
                  <a:lnTo>
                    <a:pt x="175" y="0"/>
                  </a:lnTo>
                  <a:lnTo>
                    <a:pt x="250" y="0"/>
                  </a:lnTo>
                  <a:lnTo>
                    <a:pt x="260" y="10"/>
                  </a:lnTo>
                  <a:lnTo>
                    <a:pt x="270" y="0"/>
                  </a:lnTo>
                  <a:lnTo>
                    <a:pt x="624" y="0"/>
                  </a:lnTo>
                  <a:lnTo>
                    <a:pt x="634" y="10"/>
                  </a:lnTo>
                  <a:lnTo>
                    <a:pt x="646" y="0"/>
                  </a:lnTo>
                  <a:lnTo>
                    <a:pt x="720" y="0"/>
                  </a:lnTo>
                  <a:lnTo>
                    <a:pt x="731" y="10"/>
                  </a:lnTo>
                  <a:lnTo>
                    <a:pt x="741" y="0"/>
                  </a:lnTo>
                  <a:lnTo>
                    <a:pt x="817" y="0"/>
                  </a:lnTo>
                  <a:lnTo>
                    <a:pt x="827" y="10"/>
                  </a:lnTo>
                  <a:lnTo>
                    <a:pt x="827" y="84"/>
                  </a:lnTo>
                  <a:lnTo>
                    <a:pt x="817" y="84"/>
                  </a:lnTo>
                  <a:lnTo>
                    <a:pt x="817" y="20"/>
                  </a:lnTo>
                  <a:lnTo>
                    <a:pt x="807" y="20"/>
                  </a:lnTo>
                  <a:lnTo>
                    <a:pt x="807" y="84"/>
                  </a:lnTo>
                  <a:lnTo>
                    <a:pt x="720" y="84"/>
                  </a:lnTo>
                  <a:lnTo>
                    <a:pt x="720" y="20"/>
                  </a:lnTo>
                  <a:lnTo>
                    <a:pt x="710" y="20"/>
                  </a:lnTo>
                  <a:lnTo>
                    <a:pt x="710" y="84"/>
                  </a:lnTo>
                  <a:lnTo>
                    <a:pt x="624" y="84"/>
                  </a:lnTo>
                  <a:lnTo>
                    <a:pt x="624" y="63"/>
                  </a:lnTo>
                  <a:lnTo>
                    <a:pt x="613" y="63"/>
                  </a:lnTo>
                  <a:lnTo>
                    <a:pt x="613" y="84"/>
                  </a:lnTo>
                  <a:lnTo>
                    <a:pt x="602" y="84"/>
                  </a:lnTo>
                  <a:lnTo>
                    <a:pt x="602" y="63"/>
                  </a:lnTo>
                  <a:lnTo>
                    <a:pt x="591" y="63"/>
                  </a:lnTo>
                  <a:lnTo>
                    <a:pt x="591" y="84"/>
                  </a:lnTo>
                  <a:lnTo>
                    <a:pt x="581" y="84"/>
                  </a:lnTo>
                  <a:lnTo>
                    <a:pt x="581" y="63"/>
                  </a:lnTo>
                  <a:lnTo>
                    <a:pt x="570" y="63"/>
                  </a:lnTo>
                  <a:lnTo>
                    <a:pt x="570" y="84"/>
                  </a:lnTo>
                  <a:lnTo>
                    <a:pt x="560" y="84"/>
                  </a:lnTo>
                  <a:lnTo>
                    <a:pt x="560" y="63"/>
                  </a:lnTo>
                  <a:lnTo>
                    <a:pt x="548" y="63"/>
                  </a:lnTo>
                  <a:lnTo>
                    <a:pt x="548" y="84"/>
                  </a:lnTo>
                  <a:lnTo>
                    <a:pt x="538" y="84"/>
                  </a:lnTo>
                  <a:lnTo>
                    <a:pt x="538" y="63"/>
                  </a:lnTo>
                  <a:lnTo>
                    <a:pt x="527" y="63"/>
                  </a:lnTo>
                  <a:lnTo>
                    <a:pt x="527" y="84"/>
                  </a:lnTo>
                  <a:lnTo>
                    <a:pt x="517" y="84"/>
                  </a:lnTo>
                  <a:lnTo>
                    <a:pt x="517" y="63"/>
                  </a:lnTo>
                  <a:lnTo>
                    <a:pt x="507" y="63"/>
                  </a:lnTo>
                  <a:lnTo>
                    <a:pt x="507" y="84"/>
                  </a:lnTo>
                  <a:lnTo>
                    <a:pt x="496" y="84"/>
                  </a:lnTo>
                  <a:lnTo>
                    <a:pt x="496" y="63"/>
                  </a:lnTo>
                  <a:lnTo>
                    <a:pt x="484" y="63"/>
                  </a:lnTo>
                  <a:lnTo>
                    <a:pt x="484" y="84"/>
                  </a:lnTo>
                  <a:lnTo>
                    <a:pt x="474" y="84"/>
                  </a:lnTo>
                  <a:lnTo>
                    <a:pt x="474" y="63"/>
                  </a:lnTo>
                  <a:lnTo>
                    <a:pt x="463" y="63"/>
                  </a:lnTo>
                  <a:lnTo>
                    <a:pt x="463" y="84"/>
                  </a:lnTo>
                  <a:lnTo>
                    <a:pt x="453" y="84"/>
                  </a:lnTo>
                  <a:lnTo>
                    <a:pt x="453" y="63"/>
                  </a:lnTo>
                  <a:lnTo>
                    <a:pt x="443" y="63"/>
                  </a:lnTo>
                  <a:lnTo>
                    <a:pt x="443" y="84"/>
                  </a:lnTo>
                  <a:lnTo>
                    <a:pt x="431" y="84"/>
                  </a:lnTo>
                  <a:lnTo>
                    <a:pt x="431" y="63"/>
                  </a:lnTo>
                  <a:lnTo>
                    <a:pt x="420" y="63"/>
                  </a:lnTo>
                  <a:lnTo>
                    <a:pt x="420" y="84"/>
                  </a:lnTo>
                  <a:lnTo>
                    <a:pt x="410" y="84"/>
                  </a:lnTo>
                  <a:lnTo>
                    <a:pt x="410" y="63"/>
                  </a:lnTo>
                  <a:lnTo>
                    <a:pt x="400" y="63"/>
                  </a:lnTo>
                  <a:lnTo>
                    <a:pt x="400" y="84"/>
                  </a:lnTo>
                  <a:lnTo>
                    <a:pt x="389" y="84"/>
                  </a:lnTo>
                  <a:lnTo>
                    <a:pt x="389" y="63"/>
                  </a:lnTo>
                  <a:lnTo>
                    <a:pt x="377" y="63"/>
                  </a:lnTo>
                  <a:lnTo>
                    <a:pt x="377" y="84"/>
                  </a:lnTo>
                  <a:lnTo>
                    <a:pt x="367" y="84"/>
                  </a:lnTo>
                  <a:lnTo>
                    <a:pt x="367" y="63"/>
                  </a:lnTo>
                  <a:lnTo>
                    <a:pt x="357" y="63"/>
                  </a:lnTo>
                  <a:lnTo>
                    <a:pt x="357" y="84"/>
                  </a:lnTo>
                  <a:lnTo>
                    <a:pt x="346" y="84"/>
                  </a:lnTo>
                  <a:lnTo>
                    <a:pt x="346" y="63"/>
                  </a:lnTo>
                  <a:lnTo>
                    <a:pt x="336" y="63"/>
                  </a:lnTo>
                  <a:lnTo>
                    <a:pt x="336" y="84"/>
                  </a:lnTo>
                  <a:lnTo>
                    <a:pt x="324" y="84"/>
                  </a:lnTo>
                  <a:lnTo>
                    <a:pt x="324" y="63"/>
                  </a:lnTo>
                  <a:lnTo>
                    <a:pt x="313" y="63"/>
                  </a:lnTo>
                  <a:lnTo>
                    <a:pt x="313" y="84"/>
                  </a:lnTo>
                  <a:lnTo>
                    <a:pt x="303" y="84"/>
                  </a:lnTo>
                  <a:lnTo>
                    <a:pt x="303" y="63"/>
                  </a:lnTo>
                  <a:lnTo>
                    <a:pt x="293" y="63"/>
                  </a:lnTo>
                  <a:lnTo>
                    <a:pt x="293" y="84"/>
                  </a:lnTo>
                  <a:lnTo>
                    <a:pt x="282" y="84"/>
                  </a:lnTo>
                  <a:lnTo>
                    <a:pt x="282" y="63"/>
                  </a:lnTo>
                  <a:lnTo>
                    <a:pt x="270" y="63"/>
                  </a:lnTo>
                  <a:lnTo>
                    <a:pt x="270" y="84"/>
                  </a:lnTo>
                  <a:lnTo>
                    <a:pt x="186" y="84"/>
                  </a:lnTo>
                  <a:lnTo>
                    <a:pt x="186" y="20"/>
                  </a:lnTo>
                  <a:lnTo>
                    <a:pt x="175" y="20"/>
                  </a:lnTo>
                  <a:lnTo>
                    <a:pt x="175" y="84"/>
                  </a:lnTo>
                  <a:lnTo>
                    <a:pt x="89" y="84"/>
                  </a:lnTo>
                  <a:lnTo>
                    <a:pt x="89" y="20"/>
                  </a:lnTo>
                  <a:lnTo>
                    <a:pt x="79" y="20"/>
                  </a:lnTo>
                  <a:lnTo>
                    <a:pt x="79" y="84"/>
                  </a:lnTo>
                  <a:lnTo>
                    <a:pt x="0" y="84"/>
                  </a:lnTo>
                  <a:lnTo>
                    <a:pt x="0" y="63"/>
                  </a:lnTo>
                  <a:lnTo>
                    <a:pt x="68" y="63"/>
                  </a:lnTo>
                  <a:lnTo>
                    <a:pt x="68" y="10"/>
                  </a:lnTo>
                  <a:lnTo>
                    <a:pt x="79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4" name="Freeform 8"/>
            <p:cNvSpPr>
              <a:spLocks noEditPoints="1"/>
            </p:cNvSpPr>
            <p:nvPr/>
          </p:nvSpPr>
          <p:spPr bwMode="auto">
            <a:xfrm>
              <a:off x="2587124" y="6451627"/>
              <a:ext cx="3187407" cy="175963"/>
            </a:xfrm>
            <a:custGeom>
              <a:avLst/>
              <a:gdLst>
                <a:gd name="T0" fmla="*/ 524 w 2699"/>
                <a:gd name="T1" fmla="*/ 128 h 149"/>
                <a:gd name="T2" fmla="*/ 545 w 2699"/>
                <a:gd name="T3" fmla="*/ 106 h 149"/>
                <a:gd name="T4" fmla="*/ 492 w 2699"/>
                <a:gd name="T5" fmla="*/ 106 h 149"/>
                <a:gd name="T6" fmla="*/ 512 w 2699"/>
                <a:gd name="T7" fmla="*/ 128 h 149"/>
                <a:gd name="T8" fmla="*/ 492 w 2699"/>
                <a:gd name="T9" fmla="*/ 106 h 149"/>
                <a:gd name="T10" fmla="*/ 460 w 2699"/>
                <a:gd name="T11" fmla="*/ 128 h 149"/>
                <a:gd name="T12" fmla="*/ 481 w 2699"/>
                <a:gd name="T13" fmla="*/ 106 h 149"/>
                <a:gd name="T14" fmla="*/ 428 w 2699"/>
                <a:gd name="T15" fmla="*/ 106 h 149"/>
                <a:gd name="T16" fmla="*/ 449 w 2699"/>
                <a:gd name="T17" fmla="*/ 128 h 149"/>
                <a:gd name="T18" fmla="*/ 428 w 2699"/>
                <a:gd name="T19" fmla="*/ 106 h 149"/>
                <a:gd name="T20" fmla="*/ 395 w 2699"/>
                <a:gd name="T21" fmla="*/ 128 h 149"/>
                <a:gd name="T22" fmla="*/ 417 w 2699"/>
                <a:gd name="T23" fmla="*/ 106 h 149"/>
                <a:gd name="T24" fmla="*/ 364 w 2699"/>
                <a:gd name="T25" fmla="*/ 106 h 149"/>
                <a:gd name="T26" fmla="*/ 385 w 2699"/>
                <a:gd name="T27" fmla="*/ 128 h 149"/>
                <a:gd name="T28" fmla="*/ 364 w 2699"/>
                <a:gd name="T29" fmla="*/ 106 h 149"/>
                <a:gd name="T30" fmla="*/ 331 w 2699"/>
                <a:gd name="T31" fmla="*/ 128 h 149"/>
                <a:gd name="T32" fmla="*/ 354 w 2699"/>
                <a:gd name="T33" fmla="*/ 106 h 149"/>
                <a:gd name="T34" fmla="*/ 300 w 2699"/>
                <a:gd name="T35" fmla="*/ 106 h 149"/>
                <a:gd name="T36" fmla="*/ 321 w 2699"/>
                <a:gd name="T37" fmla="*/ 128 h 149"/>
                <a:gd name="T38" fmla="*/ 300 w 2699"/>
                <a:gd name="T39" fmla="*/ 106 h 149"/>
                <a:gd name="T40" fmla="*/ 214 w 2699"/>
                <a:gd name="T41" fmla="*/ 128 h 149"/>
                <a:gd name="T42" fmla="*/ 278 w 2699"/>
                <a:gd name="T43" fmla="*/ 106 h 149"/>
                <a:gd name="T44" fmla="*/ 171 w 2699"/>
                <a:gd name="T45" fmla="*/ 85 h 149"/>
                <a:gd name="T46" fmla="*/ 192 w 2699"/>
                <a:gd name="T47" fmla="*/ 106 h 149"/>
                <a:gd name="T48" fmla="*/ 171 w 2699"/>
                <a:gd name="T49" fmla="*/ 85 h 149"/>
                <a:gd name="T50" fmla="*/ 21 w 2699"/>
                <a:gd name="T51" fmla="*/ 106 h 149"/>
                <a:gd name="T52" fmla="*/ 150 w 2699"/>
                <a:gd name="T53" fmla="*/ 128 h 149"/>
                <a:gd name="T54" fmla="*/ 128 w 2699"/>
                <a:gd name="T55" fmla="*/ 85 h 149"/>
                <a:gd name="T56" fmla="*/ 214 w 2699"/>
                <a:gd name="T57" fmla="*/ 65 h 149"/>
                <a:gd name="T58" fmla="*/ 278 w 2699"/>
                <a:gd name="T59" fmla="*/ 85 h 149"/>
                <a:gd name="T60" fmla="*/ 214 w 2699"/>
                <a:gd name="T61" fmla="*/ 65 h 149"/>
                <a:gd name="T62" fmla="*/ 21 w 2699"/>
                <a:gd name="T63" fmla="*/ 63 h 149"/>
                <a:gd name="T64" fmla="*/ 150 w 2699"/>
                <a:gd name="T65" fmla="*/ 85 h 149"/>
                <a:gd name="T66" fmla="*/ 128 w 2699"/>
                <a:gd name="T67" fmla="*/ 43 h 149"/>
                <a:gd name="T68" fmla="*/ 171 w 2699"/>
                <a:gd name="T69" fmla="*/ 43 h 149"/>
                <a:gd name="T70" fmla="*/ 192 w 2699"/>
                <a:gd name="T71" fmla="*/ 63 h 149"/>
                <a:gd name="T72" fmla="*/ 171 w 2699"/>
                <a:gd name="T73" fmla="*/ 43 h 149"/>
                <a:gd name="T74" fmla="*/ 21 w 2699"/>
                <a:gd name="T75" fmla="*/ 0 h 149"/>
                <a:gd name="T76" fmla="*/ 128 w 2699"/>
                <a:gd name="T77" fmla="*/ 22 h 149"/>
                <a:gd name="T78" fmla="*/ 150 w 2699"/>
                <a:gd name="T79" fmla="*/ 22 h 149"/>
                <a:gd name="T80" fmla="*/ 214 w 2699"/>
                <a:gd name="T81" fmla="*/ 43 h 149"/>
                <a:gd name="T82" fmla="*/ 288 w 2699"/>
                <a:gd name="T83" fmla="*/ 65 h 149"/>
                <a:gd name="T84" fmla="*/ 557 w 2699"/>
                <a:gd name="T85" fmla="*/ 85 h 149"/>
                <a:gd name="T86" fmla="*/ 663 w 2699"/>
                <a:gd name="T87" fmla="*/ 106 h 149"/>
                <a:gd name="T88" fmla="*/ 706 w 2699"/>
                <a:gd name="T89" fmla="*/ 108 h 149"/>
                <a:gd name="T90" fmla="*/ 2699 w 2699"/>
                <a:gd name="T91" fmla="*/ 128 h 149"/>
                <a:gd name="T92" fmla="*/ 728 w 2699"/>
                <a:gd name="T93" fmla="*/ 149 h 149"/>
                <a:gd name="T94" fmla="*/ 663 w 2699"/>
                <a:gd name="T95" fmla="*/ 128 h 149"/>
                <a:gd name="T96" fmla="*/ 557 w 2699"/>
                <a:gd name="T97" fmla="*/ 106 h 149"/>
                <a:gd name="T98" fmla="*/ 642 w 2699"/>
                <a:gd name="T99" fmla="*/ 128 h 149"/>
                <a:gd name="T100" fmla="*/ 192 w 2699"/>
                <a:gd name="T101" fmla="*/ 149 h 149"/>
                <a:gd name="T102" fmla="*/ 171 w 2699"/>
                <a:gd name="T103" fmla="*/ 128 h 149"/>
                <a:gd name="T104" fmla="*/ 150 w 2699"/>
                <a:gd name="T105" fmla="*/ 149 h 149"/>
                <a:gd name="T106" fmla="*/ 21 w 2699"/>
                <a:gd name="T107" fmla="*/ 128 h 149"/>
                <a:gd name="T108" fmla="*/ 0 w 2699"/>
                <a:gd name="T10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9" h="149">
                  <a:moveTo>
                    <a:pt x="524" y="106"/>
                  </a:moveTo>
                  <a:lnTo>
                    <a:pt x="524" y="128"/>
                  </a:lnTo>
                  <a:lnTo>
                    <a:pt x="545" y="128"/>
                  </a:lnTo>
                  <a:lnTo>
                    <a:pt x="545" y="106"/>
                  </a:lnTo>
                  <a:lnTo>
                    <a:pt x="524" y="106"/>
                  </a:lnTo>
                  <a:close/>
                  <a:moveTo>
                    <a:pt x="492" y="106"/>
                  </a:moveTo>
                  <a:lnTo>
                    <a:pt x="492" y="128"/>
                  </a:lnTo>
                  <a:lnTo>
                    <a:pt x="512" y="128"/>
                  </a:lnTo>
                  <a:lnTo>
                    <a:pt x="512" y="106"/>
                  </a:lnTo>
                  <a:lnTo>
                    <a:pt x="492" y="106"/>
                  </a:lnTo>
                  <a:close/>
                  <a:moveTo>
                    <a:pt x="460" y="106"/>
                  </a:moveTo>
                  <a:lnTo>
                    <a:pt x="460" y="128"/>
                  </a:lnTo>
                  <a:lnTo>
                    <a:pt x="481" y="128"/>
                  </a:lnTo>
                  <a:lnTo>
                    <a:pt x="481" y="106"/>
                  </a:lnTo>
                  <a:lnTo>
                    <a:pt x="460" y="106"/>
                  </a:lnTo>
                  <a:close/>
                  <a:moveTo>
                    <a:pt x="428" y="106"/>
                  </a:moveTo>
                  <a:lnTo>
                    <a:pt x="428" y="128"/>
                  </a:lnTo>
                  <a:lnTo>
                    <a:pt x="449" y="128"/>
                  </a:lnTo>
                  <a:lnTo>
                    <a:pt x="449" y="106"/>
                  </a:lnTo>
                  <a:lnTo>
                    <a:pt x="428" y="106"/>
                  </a:lnTo>
                  <a:close/>
                  <a:moveTo>
                    <a:pt x="395" y="106"/>
                  </a:moveTo>
                  <a:lnTo>
                    <a:pt x="395" y="128"/>
                  </a:lnTo>
                  <a:lnTo>
                    <a:pt x="417" y="128"/>
                  </a:lnTo>
                  <a:lnTo>
                    <a:pt x="417" y="106"/>
                  </a:lnTo>
                  <a:lnTo>
                    <a:pt x="395" y="106"/>
                  </a:lnTo>
                  <a:close/>
                  <a:moveTo>
                    <a:pt x="364" y="106"/>
                  </a:moveTo>
                  <a:lnTo>
                    <a:pt x="364" y="128"/>
                  </a:lnTo>
                  <a:lnTo>
                    <a:pt x="385" y="128"/>
                  </a:lnTo>
                  <a:lnTo>
                    <a:pt x="385" y="106"/>
                  </a:lnTo>
                  <a:lnTo>
                    <a:pt x="364" y="106"/>
                  </a:lnTo>
                  <a:close/>
                  <a:moveTo>
                    <a:pt x="331" y="106"/>
                  </a:moveTo>
                  <a:lnTo>
                    <a:pt x="331" y="128"/>
                  </a:lnTo>
                  <a:lnTo>
                    <a:pt x="354" y="128"/>
                  </a:lnTo>
                  <a:lnTo>
                    <a:pt x="354" y="106"/>
                  </a:lnTo>
                  <a:lnTo>
                    <a:pt x="331" y="106"/>
                  </a:lnTo>
                  <a:close/>
                  <a:moveTo>
                    <a:pt x="300" y="106"/>
                  </a:moveTo>
                  <a:lnTo>
                    <a:pt x="300" y="128"/>
                  </a:lnTo>
                  <a:lnTo>
                    <a:pt x="321" y="128"/>
                  </a:lnTo>
                  <a:lnTo>
                    <a:pt x="321" y="106"/>
                  </a:lnTo>
                  <a:lnTo>
                    <a:pt x="300" y="106"/>
                  </a:lnTo>
                  <a:close/>
                  <a:moveTo>
                    <a:pt x="214" y="106"/>
                  </a:moveTo>
                  <a:lnTo>
                    <a:pt x="214" y="128"/>
                  </a:lnTo>
                  <a:lnTo>
                    <a:pt x="278" y="128"/>
                  </a:lnTo>
                  <a:lnTo>
                    <a:pt x="278" y="106"/>
                  </a:lnTo>
                  <a:lnTo>
                    <a:pt x="214" y="106"/>
                  </a:lnTo>
                  <a:close/>
                  <a:moveTo>
                    <a:pt x="171" y="85"/>
                  </a:moveTo>
                  <a:lnTo>
                    <a:pt x="171" y="106"/>
                  </a:lnTo>
                  <a:lnTo>
                    <a:pt x="192" y="106"/>
                  </a:lnTo>
                  <a:lnTo>
                    <a:pt x="192" y="85"/>
                  </a:lnTo>
                  <a:lnTo>
                    <a:pt x="171" y="85"/>
                  </a:lnTo>
                  <a:close/>
                  <a:moveTo>
                    <a:pt x="21" y="85"/>
                  </a:moveTo>
                  <a:lnTo>
                    <a:pt x="21" y="106"/>
                  </a:lnTo>
                  <a:lnTo>
                    <a:pt x="128" y="106"/>
                  </a:lnTo>
                  <a:lnTo>
                    <a:pt x="150" y="128"/>
                  </a:lnTo>
                  <a:lnTo>
                    <a:pt x="150" y="106"/>
                  </a:lnTo>
                  <a:lnTo>
                    <a:pt x="128" y="85"/>
                  </a:lnTo>
                  <a:lnTo>
                    <a:pt x="21" y="85"/>
                  </a:lnTo>
                  <a:close/>
                  <a:moveTo>
                    <a:pt x="214" y="65"/>
                  </a:moveTo>
                  <a:lnTo>
                    <a:pt x="214" y="85"/>
                  </a:lnTo>
                  <a:lnTo>
                    <a:pt x="278" y="85"/>
                  </a:lnTo>
                  <a:lnTo>
                    <a:pt x="278" y="65"/>
                  </a:lnTo>
                  <a:lnTo>
                    <a:pt x="214" y="65"/>
                  </a:lnTo>
                  <a:close/>
                  <a:moveTo>
                    <a:pt x="21" y="43"/>
                  </a:moveTo>
                  <a:lnTo>
                    <a:pt x="21" y="63"/>
                  </a:lnTo>
                  <a:lnTo>
                    <a:pt x="128" y="63"/>
                  </a:lnTo>
                  <a:lnTo>
                    <a:pt x="150" y="85"/>
                  </a:lnTo>
                  <a:lnTo>
                    <a:pt x="150" y="63"/>
                  </a:lnTo>
                  <a:lnTo>
                    <a:pt x="128" y="43"/>
                  </a:lnTo>
                  <a:lnTo>
                    <a:pt x="21" y="43"/>
                  </a:lnTo>
                  <a:close/>
                  <a:moveTo>
                    <a:pt x="171" y="43"/>
                  </a:moveTo>
                  <a:lnTo>
                    <a:pt x="171" y="63"/>
                  </a:lnTo>
                  <a:lnTo>
                    <a:pt x="192" y="63"/>
                  </a:lnTo>
                  <a:lnTo>
                    <a:pt x="192" y="43"/>
                  </a:lnTo>
                  <a:lnTo>
                    <a:pt x="171" y="43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22"/>
                  </a:lnTo>
                  <a:lnTo>
                    <a:pt x="128" y="22"/>
                  </a:lnTo>
                  <a:lnTo>
                    <a:pt x="150" y="43"/>
                  </a:lnTo>
                  <a:lnTo>
                    <a:pt x="150" y="22"/>
                  </a:lnTo>
                  <a:lnTo>
                    <a:pt x="214" y="22"/>
                  </a:lnTo>
                  <a:lnTo>
                    <a:pt x="214" y="43"/>
                  </a:lnTo>
                  <a:lnTo>
                    <a:pt x="288" y="43"/>
                  </a:lnTo>
                  <a:lnTo>
                    <a:pt x="288" y="65"/>
                  </a:lnTo>
                  <a:lnTo>
                    <a:pt x="557" y="65"/>
                  </a:lnTo>
                  <a:lnTo>
                    <a:pt x="557" y="85"/>
                  </a:lnTo>
                  <a:lnTo>
                    <a:pt x="642" y="85"/>
                  </a:lnTo>
                  <a:lnTo>
                    <a:pt x="663" y="106"/>
                  </a:lnTo>
                  <a:lnTo>
                    <a:pt x="706" y="106"/>
                  </a:lnTo>
                  <a:lnTo>
                    <a:pt x="706" y="108"/>
                  </a:lnTo>
                  <a:lnTo>
                    <a:pt x="728" y="128"/>
                  </a:lnTo>
                  <a:lnTo>
                    <a:pt x="2699" y="128"/>
                  </a:lnTo>
                  <a:lnTo>
                    <a:pt x="2699" y="149"/>
                  </a:lnTo>
                  <a:lnTo>
                    <a:pt x="728" y="149"/>
                  </a:lnTo>
                  <a:lnTo>
                    <a:pt x="706" y="128"/>
                  </a:lnTo>
                  <a:lnTo>
                    <a:pt x="663" y="128"/>
                  </a:lnTo>
                  <a:lnTo>
                    <a:pt x="642" y="106"/>
                  </a:lnTo>
                  <a:lnTo>
                    <a:pt x="557" y="106"/>
                  </a:lnTo>
                  <a:lnTo>
                    <a:pt x="557" y="128"/>
                  </a:lnTo>
                  <a:lnTo>
                    <a:pt x="642" y="128"/>
                  </a:lnTo>
                  <a:lnTo>
                    <a:pt x="663" y="149"/>
                  </a:lnTo>
                  <a:lnTo>
                    <a:pt x="192" y="149"/>
                  </a:lnTo>
                  <a:lnTo>
                    <a:pt x="192" y="128"/>
                  </a:lnTo>
                  <a:lnTo>
                    <a:pt x="171" y="128"/>
                  </a:lnTo>
                  <a:lnTo>
                    <a:pt x="171" y="149"/>
                  </a:lnTo>
                  <a:lnTo>
                    <a:pt x="150" y="149"/>
                  </a:lnTo>
                  <a:lnTo>
                    <a:pt x="128" y="128"/>
                  </a:lnTo>
                  <a:lnTo>
                    <a:pt x="21" y="128"/>
                  </a:lnTo>
                  <a:lnTo>
                    <a:pt x="21" y="149"/>
                  </a:lnTo>
                  <a:lnTo>
                    <a:pt x="0" y="1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5" name="Freeform 9"/>
            <p:cNvSpPr>
              <a:spLocks noEditPoints="1"/>
            </p:cNvSpPr>
            <p:nvPr/>
          </p:nvSpPr>
          <p:spPr bwMode="auto">
            <a:xfrm>
              <a:off x="2208036" y="6426827"/>
              <a:ext cx="353107" cy="200763"/>
            </a:xfrm>
            <a:custGeom>
              <a:avLst/>
              <a:gdLst>
                <a:gd name="T0" fmla="*/ 171 w 299"/>
                <a:gd name="T1" fmla="*/ 106 h 170"/>
                <a:gd name="T2" fmla="*/ 171 w 299"/>
                <a:gd name="T3" fmla="*/ 127 h 170"/>
                <a:gd name="T4" fmla="*/ 193 w 299"/>
                <a:gd name="T5" fmla="*/ 127 h 170"/>
                <a:gd name="T6" fmla="*/ 193 w 299"/>
                <a:gd name="T7" fmla="*/ 106 h 170"/>
                <a:gd name="T8" fmla="*/ 171 w 299"/>
                <a:gd name="T9" fmla="*/ 106 h 170"/>
                <a:gd name="T10" fmla="*/ 21 w 299"/>
                <a:gd name="T11" fmla="*/ 86 h 170"/>
                <a:gd name="T12" fmla="*/ 21 w 299"/>
                <a:gd name="T13" fmla="*/ 106 h 170"/>
                <a:gd name="T14" fmla="*/ 128 w 299"/>
                <a:gd name="T15" fmla="*/ 106 h 170"/>
                <a:gd name="T16" fmla="*/ 150 w 299"/>
                <a:gd name="T17" fmla="*/ 127 h 170"/>
                <a:gd name="T18" fmla="*/ 150 w 299"/>
                <a:gd name="T19" fmla="*/ 106 h 170"/>
                <a:gd name="T20" fmla="*/ 128 w 299"/>
                <a:gd name="T21" fmla="*/ 86 h 170"/>
                <a:gd name="T22" fmla="*/ 21 w 299"/>
                <a:gd name="T23" fmla="*/ 86 h 170"/>
                <a:gd name="T24" fmla="*/ 171 w 299"/>
                <a:gd name="T25" fmla="*/ 64 h 170"/>
                <a:gd name="T26" fmla="*/ 171 w 299"/>
                <a:gd name="T27" fmla="*/ 86 h 170"/>
                <a:gd name="T28" fmla="*/ 193 w 299"/>
                <a:gd name="T29" fmla="*/ 86 h 170"/>
                <a:gd name="T30" fmla="*/ 193 w 299"/>
                <a:gd name="T31" fmla="*/ 64 h 170"/>
                <a:gd name="T32" fmla="*/ 171 w 299"/>
                <a:gd name="T33" fmla="*/ 64 h 170"/>
                <a:gd name="T34" fmla="*/ 21 w 299"/>
                <a:gd name="T35" fmla="*/ 43 h 170"/>
                <a:gd name="T36" fmla="*/ 21 w 299"/>
                <a:gd name="T37" fmla="*/ 64 h 170"/>
                <a:gd name="T38" fmla="*/ 128 w 299"/>
                <a:gd name="T39" fmla="*/ 64 h 170"/>
                <a:gd name="T40" fmla="*/ 150 w 299"/>
                <a:gd name="T41" fmla="*/ 84 h 170"/>
                <a:gd name="T42" fmla="*/ 150 w 299"/>
                <a:gd name="T43" fmla="*/ 64 h 170"/>
                <a:gd name="T44" fmla="*/ 128 w 299"/>
                <a:gd name="T45" fmla="*/ 43 h 170"/>
                <a:gd name="T46" fmla="*/ 21 w 299"/>
                <a:gd name="T47" fmla="*/ 43 h 170"/>
                <a:gd name="T48" fmla="*/ 0 w 299"/>
                <a:gd name="T49" fmla="*/ 0 h 170"/>
                <a:gd name="T50" fmla="*/ 21 w 299"/>
                <a:gd name="T51" fmla="*/ 0 h 170"/>
                <a:gd name="T52" fmla="*/ 21 w 299"/>
                <a:gd name="T53" fmla="*/ 21 h 170"/>
                <a:gd name="T54" fmla="*/ 128 w 299"/>
                <a:gd name="T55" fmla="*/ 21 h 170"/>
                <a:gd name="T56" fmla="*/ 150 w 299"/>
                <a:gd name="T57" fmla="*/ 43 h 170"/>
                <a:gd name="T58" fmla="*/ 150 w 299"/>
                <a:gd name="T59" fmla="*/ 21 h 170"/>
                <a:gd name="T60" fmla="*/ 214 w 299"/>
                <a:gd name="T61" fmla="*/ 21 h 170"/>
                <a:gd name="T62" fmla="*/ 214 w 299"/>
                <a:gd name="T63" fmla="*/ 43 h 170"/>
                <a:gd name="T64" fmla="*/ 299 w 299"/>
                <a:gd name="T65" fmla="*/ 43 h 170"/>
                <a:gd name="T66" fmla="*/ 299 w 299"/>
                <a:gd name="T67" fmla="*/ 64 h 170"/>
                <a:gd name="T68" fmla="*/ 214 w 299"/>
                <a:gd name="T69" fmla="*/ 64 h 170"/>
                <a:gd name="T70" fmla="*/ 214 w 299"/>
                <a:gd name="T71" fmla="*/ 84 h 170"/>
                <a:gd name="T72" fmla="*/ 299 w 299"/>
                <a:gd name="T73" fmla="*/ 84 h 170"/>
                <a:gd name="T74" fmla="*/ 299 w 299"/>
                <a:gd name="T75" fmla="*/ 106 h 170"/>
                <a:gd name="T76" fmla="*/ 214 w 299"/>
                <a:gd name="T77" fmla="*/ 106 h 170"/>
                <a:gd name="T78" fmla="*/ 214 w 299"/>
                <a:gd name="T79" fmla="*/ 127 h 170"/>
                <a:gd name="T80" fmla="*/ 299 w 299"/>
                <a:gd name="T81" fmla="*/ 127 h 170"/>
                <a:gd name="T82" fmla="*/ 299 w 299"/>
                <a:gd name="T83" fmla="*/ 149 h 170"/>
                <a:gd name="T84" fmla="*/ 214 w 299"/>
                <a:gd name="T85" fmla="*/ 149 h 170"/>
                <a:gd name="T86" fmla="*/ 214 w 299"/>
                <a:gd name="T87" fmla="*/ 170 h 170"/>
                <a:gd name="T88" fmla="*/ 193 w 299"/>
                <a:gd name="T89" fmla="*/ 170 h 170"/>
                <a:gd name="T90" fmla="*/ 193 w 299"/>
                <a:gd name="T91" fmla="*/ 149 h 170"/>
                <a:gd name="T92" fmla="*/ 171 w 299"/>
                <a:gd name="T93" fmla="*/ 149 h 170"/>
                <a:gd name="T94" fmla="*/ 171 w 299"/>
                <a:gd name="T95" fmla="*/ 170 h 170"/>
                <a:gd name="T96" fmla="*/ 150 w 299"/>
                <a:gd name="T97" fmla="*/ 170 h 170"/>
                <a:gd name="T98" fmla="*/ 150 w 299"/>
                <a:gd name="T99" fmla="*/ 149 h 170"/>
                <a:gd name="T100" fmla="*/ 128 w 299"/>
                <a:gd name="T101" fmla="*/ 127 h 170"/>
                <a:gd name="T102" fmla="*/ 21 w 299"/>
                <a:gd name="T103" fmla="*/ 127 h 170"/>
                <a:gd name="T104" fmla="*/ 21 w 299"/>
                <a:gd name="T105" fmla="*/ 149 h 170"/>
                <a:gd name="T106" fmla="*/ 128 w 299"/>
                <a:gd name="T107" fmla="*/ 149 h 170"/>
                <a:gd name="T108" fmla="*/ 150 w 299"/>
                <a:gd name="T109" fmla="*/ 170 h 170"/>
                <a:gd name="T110" fmla="*/ 0 w 299"/>
                <a:gd name="T111" fmla="*/ 170 h 170"/>
                <a:gd name="T112" fmla="*/ 0 w 299"/>
                <a:gd name="T113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9" h="170">
                  <a:moveTo>
                    <a:pt x="171" y="106"/>
                  </a:moveTo>
                  <a:lnTo>
                    <a:pt x="171" y="127"/>
                  </a:lnTo>
                  <a:lnTo>
                    <a:pt x="193" y="127"/>
                  </a:lnTo>
                  <a:lnTo>
                    <a:pt x="193" y="106"/>
                  </a:lnTo>
                  <a:lnTo>
                    <a:pt x="171" y="106"/>
                  </a:lnTo>
                  <a:close/>
                  <a:moveTo>
                    <a:pt x="21" y="86"/>
                  </a:moveTo>
                  <a:lnTo>
                    <a:pt x="21" y="106"/>
                  </a:lnTo>
                  <a:lnTo>
                    <a:pt x="128" y="106"/>
                  </a:lnTo>
                  <a:lnTo>
                    <a:pt x="150" y="127"/>
                  </a:lnTo>
                  <a:lnTo>
                    <a:pt x="150" y="106"/>
                  </a:lnTo>
                  <a:lnTo>
                    <a:pt x="128" y="86"/>
                  </a:lnTo>
                  <a:lnTo>
                    <a:pt x="21" y="86"/>
                  </a:lnTo>
                  <a:close/>
                  <a:moveTo>
                    <a:pt x="171" y="64"/>
                  </a:moveTo>
                  <a:lnTo>
                    <a:pt x="171" y="86"/>
                  </a:lnTo>
                  <a:lnTo>
                    <a:pt x="193" y="86"/>
                  </a:lnTo>
                  <a:lnTo>
                    <a:pt x="193" y="64"/>
                  </a:lnTo>
                  <a:lnTo>
                    <a:pt x="171" y="64"/>
                  </a:lnTo>
                  <a:close/>
                  <a:moveTo>
                    <a:pt x="21" y="43"/>
                  </a:moveTo>
                  <a:lnTo>
                    <a:pt x="21" y="64"/>
                  </a:lnTo>
                  <a:lnTo>
                    <a:pt x="128" y="64"/>
                  </a:lnTo>
                  <a:lnTo>
                    <a:pt x="150" y="84"/>
                  </a:lnTo>
                  <a:lnTo>
                    <a:pt x="150" y="64"/>
                  </a:lnTo>
                  <a:lnTo>
                    <a:pt x="128" y="43"/>
                  </a:lnTo>
                  <a:lnTo>
                    <a:pt x="21" y="43"/>
                  </a:lnTo>
                  <a:close/>
                  <a:moveTo>
                    <a:pt x="0" y="0"/>
                  </a:moveTo>
                  <a:lnTo>
                    <a:pt x="21" y="0"/>
                  </a:lnTo>
                  <a:lnTo>
                    <a:pt x="21" y="21"/>
                  </a:lnTo>
                  <a:lnTo>
                    <a:pt x="128" y="21"/>
                  </a:lnTo>
                  <a:lnTo>
                    <a:pt x="150" y="43"/>
                  </a:lnTo>
                  <a:lnTo>
                    <a:pt x="150" y="21"/>
                  </a:lnTo>
                  <a:lnTo>
                    <a:pt x="214" y="21"/>
                  </a:lnTo>
                  <a:lnTo>
                    <a:pt x="214" y="43"/>
                  </a:lnTo>
                  <a:lnTo>
                    <a:pt x="299" y="43"/>
                  </a:lnTo>
                  <a:lnTo>
                    <a:pt x="299" y="64"/>
                  </a:lnTo>
                  <a:lnTo>
                    <a:pt x="214" y="64"/>
                  </a:lnTo>
                  <a:lnTo>
                    <a:pt x="214" y="84"/>
                  </a:lnTo>
                  <a:lnTo>
                    <a:pt x="299" y="84"/>
                  </a:lnTo>
                  <a:lnTo>
                    <a:pt x="299" y="106"/>
                  </a:lnTo>
                  <a:lnTo>
                    <a:pt x="214" y="106"/>
                  </a:lnTo>
                  <a:lnTo>
                    <a:pt x="214" y="127"/>
                  </a:lnTo>
                  <a:lnTo>
                    <a:pt x="299" y="127"/>
                  </a:lnTo>
                  <a:lnTo>
                    <a:pt x="299" y="149"/>
                  </a:lnTo>
                  <a:lnTo>
                    <a:pt x="214" y="149"/>
                  </a:lnTo>
                  <a:lnTo>
                    <a:pt x="214" y="170"/>
                  </a:lnTo>
                  <a:lnTo>
                    <a:pt x="193" y="170"/>
                  </a:lnTo>
                  <a:lnTo>
                    <a:pt x="193" y="149"/>
                  </a:lnTo>
                  <a:lnTo>
                    <a:pt x="171" y="149"/>
                  </a:lnTo>
                  <a:lnTo>
                    <a:pt x="171" y="170"/>
                  </a:lnTo>
                  <a:lnTo>
                    <a:pt x="150" y="170"/>
                  </a:lnTo>
                  <a:lnTo>
                    <a:pt x="150" y="149"/>
                  </a:lnTo>
                  <a:lnTo>
                    <a:pt x="128" y="127"/>
                  </a:lnTo>
                  <a:lnTo>
                    <a:pt x="21" y="127"/>
                  </a:lnTo>
                  <a:lnTo>
                    <a:pt x="21" y="149"/>
                  </a:lnTo>
                  <a:lnTo>
                    <a:pt x="128" y="149"/>
                  </a:lnTo>
                  <a:lnTo>
                    <a:pt x="150" y="170"/>
                  </a:lnTo>
                  <a:lnTo>
                    <a:pt x="0" y="1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6" name="Freeform 10"/>
            <p:cNvSpPr>
              <a:spLocks noEditPoints="1"/>
            </p:cNvSpPr>
            <p:nvPr/>
          </p:nvSpPr>
          <p:spPr bwMode="auto">
            <a:xfrm>
              <a:off x="1538433" y="6502408"/>
              <a:ext cx="655432" cy="125181"/>
            </a:xfrm>
            <a:custGeom>
              <a:avLst/>
              <a:gdLst>
                <a:gd name="T0" fmla="*/ 545 w 555"/>
                <a:gd name="T1" fmla="*/ 96 h 106"/>
                <a:gd name="T2" fmla="*/ 491 w 555"/>
                <a:gd name="T3" fmla="*/ 63 h 106"/>
                <a:gd name="T4" fmla="*/ 514 w 555"/>
                <a:gd name="T5" fmla="*/ 63 h 106"/>
                <a:gd name="T6" fmla="*/ 460 w 555"/>
                <a:gd name="T7" fmla="*/ 96 h 106"/>
                <a:gd name="T8" fmla="*/ 460 w 555"/>
                <a:gd name="T9" fmla="*/ 63 h 106"/>
                <a:gd name="T10" fmla="*/ 450 w 555"/>
                <a:gd name="T11" fmla="*/ 96 h 106"/>
                <a:gd name="T12" fmla="*/ 396 w 555"/>
                <a:gd name="T13" fmla="*/ 63 h 106"/>
                <a:gd name="T14" fmla="*/ 417 w 555"/>
                <a:gd name="T15" fmla="*/ 63 h 106"/>
                <a:gd name="T16" fmla="*/ 364 w 555"/>
                <a:gd name="T17" fmla="*/ 96 h 106"/>
                <a:gd name="T18" fmla="*/ 364 w 555"/>
                <a:gd name="T19" fmla="*/ 63 h 106"/>
                <a:gd name="T20" fmla="*/ 353 w 555"/>
                <a:gd name="T21" fmla="*/ 96 h 106"/>
                <a:gd name="T22" fmla="*/ 300 w 555"/>
                <a:gd name="T23" fmla="*/ 63 h 106"/>
                <a:gd name="T24" fmla="*/ 321 w 555"/>
                <a:gd name="T25" fmla="*/ 63 h 106"/>
                <a:gd name="T26" fmla="*/ 267 w 555"/>
                <a:gd name="T27" fmla="*/ 96 h 106"/>
                <a:gd name="T28" fmla="*/ 267 w 555"/>
                <a:gd name="T29" fmla="*/ 63 h 106"/>
                <a:gd name="T30" fmla="*/ 257 w 555"/>
                <a:gd name="T31" fmla="*/ 96 h 106"/>
                <a:gd name="T32" fmla="*/ 203 w 555"/>
                <a:gd name="T33" fmla="*/ 63 h 106"/>
                <a:gd name="T34" fmla="*/ 224 w 555"/>
                <a:gd name="T35" fmla="*/ 63 h 106"/>
                <a:gd name="T36" fmla="*/ 171 w 555"/>
                <a:gd name="T37" fmla="*/ 96 h 106"/>
                <a:gd name="T38" fmla="*/ 171 w 555"/>
                <a:gd name="T39" fmla="*/ 63 h 106"/>
                <a:gd name="T40" fmla="*/ 160 w 555"/>
                <a:gd name="T41" fmla="*/ 96 h 106"/>
                <a:gd name="T42" fmla="*/ 107 w 555"/>
                <a:gd name="T43" fmla="*/ 63 h 106"/>
                <a:gd name="T44" fmla="*/ 127 w 555"/>
                <a:gd name="T45" fmla="*/ 63 h 106"/>
                <a:gd name="T46" fmla="*/ 74 w 555"/>
                <a:gd name="T47" fmla="*/ 96 h 106"/>
                <a:gd name="T48" fmla="*/ 74 w 555"/>
                <a:gd name="T49" fmla="*/ 63 h 106"/>
                <a:gd name="T50" fmla="*/ 64 w 555"/>
                <a:gd name="T51" fmla="*/ 96 h 106"/>
                <a:gd name="T52" fmla="*/ 10 w 555"/>
                <a:gd name="T53" fmla="*/ 63 h 106"/>
                <a:gd name="T54" fmla="*/ 32 w 555"/>
                <a:gd name="T55" fmla="*/ 63 h 106"/>
                <a:gd name="T56" fmla="*/ 524 w 555"/>
                <a:gd name="T57" fmla="*/ 53 h 106"/>
                <a:gd name="T58" fmla="*/ 524 w 555"/>
                <a:gd name="T59" fmla="*/ 22 h 106"/>
                <a:gd name="T60" fmla="*/ 514 w 555"/>
                <a:gd name="T61" fmla="*/ 53 h 106"/>
                <a:gd name="T62" fmla="*/ 460 w 555"/>
                <a:gd name="T63" fmla="*/ 22 h 106"/>
                <a:gd name="T64" fmla="*/ 481 w 555"/>
                <a:gd name="T65" fmla="*/ 22 h 106"/>
                <a:gd name="T66" fmla="*/ 427 w 555"/>
                <a:gd name="T67" fmla="*/ 53 h 106"/>
                <a:gd name="T68" fmla="*/ 427 w 555"/>
                <a:gd name="T69" fmla="*/ 22 h 106"/>
                <a:gd name="T70" fmla="*/ 417 w 555"/>
                <a:gd name="T71" fmla="*/ 53 h 106"/>
                <a:gd name="T72" fmla="*/ 364 w 555"/>
                <a:gd name="T73" fmla="*/ 22 h 106"/>
                <a:gd name="T74" fmla="*/ 384 w 555"/>
                <a:gd name="T75" fmla="*/ 22 h 106"/>
                <a:gd name="T76" fmla="*/ 331 w 555"/>
                <a:gd name="T77" fmla="*/ 53 h 106"/>
                <a:gd name="T78" fmla="*/ 331 w 555"/>
                <a:gd name="T79" fmla="*/ 22 h 106"/>
                <a:gd name="T80" fmla="*/ 321 w 555"/>
                <a:gd name="T81" fmla="*/ 53 h 106"/>
                <a:gd name="T82" fmla="*/ 267 w 555"/>
                <a:gd name="T83" fmla="*/ 22 h 106"/>
                <a:gd name="T84" fmla="*/ 289 w 555"/>
                <a:gd name="T85" fmla="*/ 22 h 106"/>
                <a:gd name="T86" fmla="*/ 236 w 555"/>
                <a:gd name="T87" fmla="*/ 53 h 106"/>
                <a:gd name="T88" fmla="*/ 236 w 555"/>
                <a:gd name="T89" fmla="*/ 22 h 106"/>
                <a:gd name="T90" fmla="*/ 224 w 555"/>
                <a:gd name="T91" fmla="*/ 53 h 106"/>
                <a:gd name="T92" fmla="*/ 171 w 555"/>
                <a:gd name="T93" fmla="*/ 22 h 106"/>
                <a:gd name="T94" fmla="*/ 193 w 555"/>
                <a:gd name="T95" fmla="*/ 22 h 106"/>
                <a:gd name="T96" fmla="*/ 139 w 555"/>
                <a:gd name="T97" fmla="*/ 53 h 106"/>
                <a:gd name="T98" fmla="*/ 139 w 555"/>
                <a:gd name="T99" fmla="*/ 22 h 106"/>
                <a:gd name="T100" fmla="*/ 127 w 555"/>
                <a:gd name="T101" fmla="*/ 53 h 106"/>
                <a:gd name="T102" fmla="*/ 74 w 555"/>
                <a:gd name="T103" fmla="*/ 22 h 106"/>
                <a:gd name="T104" fmla="*/ 96 w 555"/>
                <a:gd name="T105" fmla="*/ 22 h 106"/>
                <a:gd name="T106" fmla="*/ 43 w 555"/>
                <a:gd name="T107" fmla="*/ 53 h 106"/>
                <a:gd name="T108" fmla="*/ 43 w 555"/>
                <a:gd name="T109" fmla="*/ 22 h 106"/>
                <a:gd name="T110" fmla="*/ 32 w 555"/>
                <a:gd name="T111" fmla="*/ 53 h 106"/>
                <a:gd name="T112" fmla="*/ 0 w 555"/>
                <a:gd name="T113" fmla="*/ 0 h 106"/>
                <a:gd name="T114" fmla="*/ 0 w 555"/>
                <a:gd name="T11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5" h="106">
                  <a:moveTo>
                    <a:pt x="524" y="63"/>
                  </a:moveTo>
                  <a:lnTo>
                    <a:pt x="524" y="96"/>
                  </a:lnTo>
                  <a:lnTo>
                    <a:pt x="545" y="96"/>
                  </a:lnTo>
                  <a:lnTo>
                    <a:pt x="545" y="63"/>
                  </a:lnTo>
                  <a:lnTo>
                    <a:pt x="524" y="63"/>
                  </a:lnTo>
                  <a:close/>
                  <a:moveTo>
                    <a:pt x="491" y="63"/>
                  </a:moveTo>
                  <a:lnTo>
                    <a:pt x="491" y="96"/>
                  </a:lnTo>
                  <a:lnTo>
                    <a:pt x="514" y="96"/>
                  </a:lnTo>
                  <a:lnTo>
                    <a:pt x="514" y="63"/>
                  </a:lnTo>
                  <a:lnTo>
                    <a:pt x="491" y="63"/>
                  </a:lnTo>
                  <a:close/>
                  <a:moveTo>
                    <a:pt x="460" y="63"/>
                  </a:moveTo>
                  <a:lnTo>
                    <a:pt x="460" y="96"/>
                  </a:lnTo>
                  <a:lnTo>
                    <a:pt x="481" y="96"/>
                  </a:lnTo>
                  <a:lnTo>
                    <a:pt x="481" y="63"/>
                  </a:lnTo>
                  <a:lnTo>
                    <a:pt x="460" y="63"/>
                  </a:lnTo>
                  <a:close/>
                  <a:moveTo>
                    <a:pt x="427" y="63"/>
                  </a:moveTo>
                  <a:lnTo>
                    <a:pt x="427" y="96"/>
                  </a:lnTo>
                  <a:lnTo>
                    <a:pt x="450" y="96"/>
                  </a:lnTo>
                  <a:lnTo>
                    <a:pt x="450" y="63"/>
                  </a:lnTo>
                  <a:lnTo>
                    <a:pt x="427" y="63"/>
                  </a:lnTo>
                  <a:close/>
                  <a:moveTo>
                    <a:pt x="396" y="63"/>
                  </a:moveTo>
                  <a:lnTo>
                    <a:pt x="396" y="96"/>
                  </a:lnTo>
                  <a:lnTo>
                    <a:pt x="417" y="96"/>
                  </a:lnTo>
                  <a:lnTo>
                    <a:pt x="417" y="63"/>
                  </a:lnTo>
                  <a:lnTo>
                    <a:pt x="396" y="63"/>
                  </a:lnTo>
                  <a:close/>
                  <a:moveTo>
                    <a:pt x="364" y="63"/>
                  </a:moveTo>
                  <a:lnTo>
                    <a:pt x="364" y="96"/>
                  </a:lnTo>
                  <a:lnTo>
                    <a:pt x="384" y="96"/>
                  </a:lnTo>
                  <a:lnTo>
                    <a:pt x="384" y="63"/>
                  </a:lnTo>
                  <a:lnTo>
                    <a:pt x="364" y="63"/>
                  </a:lnTo>
                  <a:close/>
                  <a:moveTo>
                    <a:pt x="331" y="63"/>
                  </a:moveTo>
                  <a:lnTo>
                    <a:pt x="331" y="96"/>
                  </a:lnTo>
                  <a:lnTo>
                    <a:pt x="353" y="96"/>
                  </a:lnTo>
                  <a:lnTo>
                    <a:pt x="353" y="63"/>
                  </a:lnTo>
                  <a:lnTo>
                    <a:pt x="331" y="63"/>
                  </a:lnTo>
                  <a:close/>
                  <a:moveTo>
                    <a:pt x="300" y="63"/>
                  </a:moveTo>
                  <a:lnTo>
                    <a:pt x="300" y="96"/>
                  </a:lnTo>
                  <a:lnTo>
                    <a:pt x="321" y="96"/>
                  </a:lnTo>
                  <a:lnTo>
                    <a:pt x="321" y="63"/>
                  </a:lnTo>
                  <a:lnTo>
                    <a:pt x="300" y="63"/>
                  </a:lnTo>
                  <a:close/>
                  <a:moveTo>
                    <a:pt x="267" y="63"/>
                  </a:moveTo>
                  <a:lnTo>
                    <a:pt x="267" y="96"/>
                  </a:lnTo>
                  <a:lnTo>
                    <a:pt x="289" y="96"/>
                  </a:lnTo>
                  <a:lnTo>
                    <a:pt x="289" y="63"/>
                  </a:lnTo>
                  <a:lnTo>
                    <a:pt x="267" y="63"/>
                  </a:lnTo>
                  <a:close/>
                  <a:moveTo>
                    <a:pt x="236" y="63"/>
                  </a:moveTo>
                  <a:lnTo>
                    <a:pt x="236" y="96"/>
                  </a:lnTo>
                  <a:lnTo>
                    <a:pt x="257" y="96"/>
                  </a:lnTo>
                  <a:lnTo>
                    <a:pt x="257" y="63"/>
                  </a:lnTo>
                  <a:lnTo>
                    <a:pt x="236" y="63"/>
                  </a:lnTo>
                  <a:close/>
                  <a:moveTo>
                    <a:pt x="203" y="63"/>
                  </a:moveTo>
                  <a:lnTo>
                    <a:pt x="203" y="96"/>
                  </a:lnTo>
                  <a:lnTo>
                    <a:pt x="224" y="96"/>
                  </a:lnTo>
                  <a:lnTo>
                    <a:pt x="224" y="63"/>
                  </a:lnTo>
                  <a:lnTo>
                    <a:pt x="203" y="63"/>
                  </a:lnTo>
                  <a:close/>
                  <a:moveTo>
                    <a:pt x="171" y="63"/>
                  </a:moveTo>
                  <a:lnTo>
                    <a:pt x="171" y="96"/>
                  </a:lnTo>
                  <a:lnTo>
                    <a:pt x="193" y="96"/>
                  </a:lnTo>
                  <a:lnTo>
                    <a:pt x="193" y="63"/>
                  </a:lnTo>
                  <a:lnTo>
                    <a:pt x="171" y="63"/>
                  </a:lnTo>
                  <a:close/>
                  <a:moveTo>
                    <a:pt x="139" y="63"/>
                  </a:moveTo>
                  <a:lnTo>
                    <a:pt x="139" y="96"/>
                  </a:lnTo>
                  <a:lnTo>
                    <a:pt x="160" y="96"/>
                  </a:lnTo>
                  <a:lnTo>
                    <a:pt x="160" y="63"/>
                  </a:lnTo>
                  <a:lnTo>
                    <a:pt x="139" y="63"/>
                  </a:lnTo>
                  <a:close/>
                  <a:moveTo>
                    <a:pt x="107" y="63"/>
                  </a:moveTo>
                  <a:lnTo>
                    <a:pt x="107" y="96"/>
                  </a:lnTo>
                  <a:lnTo>
                    <a:pt x="127" y="96"/>
                  </a:lnTo>
                  <a:lnTo>
                    <a:pt x="127" y="63"/>
                  </a:lnTo>
                  <a:lnTo>
                    <a:pt x="107" y="63"/>
                  </a:lnTo>
                  <a:close/>
                  <a:moveTo>
                    <a:pt x="74" y="63"/>
                  </a:moveTo>
                  <a:lnTo>
                    <a:pt x="74" y="96"/>
                  </a:lnTo>
                  <a:lnTo>
                    <a:pt x="96" y="96"/>
                  </a:lnTo>
                  <a:lnTo>
                    <a:pt x="96" y="63"/>
                  </a:lnTo>
                  <a:lnTo>
                    <a:pt x="74" y="63"/>
                  </a:lnTo>
                  <a:close/>
                  <a:moveTo>
                    <a:pt x="43" y="63"/>
                  </a:moveTo>
                  <a:lnTo>
                    <a:pt x="43" y="96"/>
                  </a:lnTo>
                  <a:lnTo>
                    <a:pt x="64" y="96"/>
                  </a:lnTo>
                  <a:lnTo>
                    <a:pt x="64" y="63"/>
                  </a:lnTo>
                  <a:lnTo>
                    <a:pt x="43" y="63"/>
                  </a:lnTo>
                  <a:close/>
                  <a:moveTo>
                    <a:pt x="10" y="63"/>
                  </a:moveTo>
                  <a:lnTo>
                    <a:pt x="10" y="96"/>
                  </a:lnTo>
                  <a:lnTo>
                    <a:pt x="32" y="96"/>
                  </a:lnTo>
                  <a:lnTo>
                    <a:pt x="32" y="63"/>
                  </a:lnTo>
                  <a:lnTo>
                    <a:pt x="10" y="63"/>
                  </a:lnTo>
                  <a:close/>
                  <a:moveTo>
                    <a:pt x="524" y="22"/>
                  </a:moveTo>
                  <a:lnTo>
                    <a:pt x="524" y="53"/>
                  </a:lnTo>
                  <a:lnTo>
                    <a:pt x="545" y="53"/>
                  </a:lnTo>
                  <a:lnTo>
                    <a:pt x="545" y="22"/>
                  </a:lnTo>
                  <a:lnTo>
                    <a:pt x="524" y="22"/>
                  </a:lnTo>
                  <a:close/>
                  <a:moveTo>
                    <a:pt x="491" y="22"/>
                  </a:moveTo>
                  <a:lnTo>
                    <a:pt x="491" y="53"/>
                  </a:lnTo>
                  <a:lnTo>
                    <a:pt x="514" y="53"/>
                  </a:lnTo>
                  <a:lnTo>
                    <a:pt x="514" y="22"/>
                  </a:lnTo>
                  <a:lnTo>
                    <a:pt x="491" y="22"/>
                  </a:lnTo>
                  <a:close/>
                  <a:moveTo>
                    <a:pt x="460" y="22"/>
                  </a:moveTo>
                  <a:lnTo>
                    <a:pt x="460" y="53"/>
                  </a:lnTo>
                  <a:lnTo>
                    <a:pt x="481" y="53"/>
                  </a:lnTo>
                  <a:lnTo>
                    <a:pt x="481" y="22"/>
                  </a:lnTo>
                  <a:lnTo>
                    <a:pt x="460" y="22"/>
                  </a:lnTo>
                  <a:close/>
                  <a:moveTo>
                    <a:pt x="427" y="22"/>
                  </a:moveTo>
                  <a:lnTo>
                    <a:pt x="427" y="53"/>
                  </a:lnTo>
                  <a:lnTo>
                    <a:pt x="450" y="53"/>
                  </a:lnTo>
                  <a:lnTo>
                    <a:pt x="450" y="22"/>
                  </a:lnTo>
                  <a:lnTo>
                    <a:pt x="427" y="22"/>
                  </a:lnTo>
                  <a:close/>
                  <a:moveTo>
                    <a:pt x="396" y="22"/>
                  </a:moveTo>
                  <a:lnTo>
                    <a:pt x="396" y="53"/>
                  </a:lnTo>
                  <a:lnTo>
                    <a:pt x="417" y="53"/>
                  </a:lnTo>
                  <a:lnTo>
                    <a:pt x="417" y="22"/>
                  </a:lnTo>
                  <a:lnTo>
                    <a:pt x="396" y="22"/>
                  </a:lnTo>
                  <a:close/>
                  <a:moveTo>
                    <a:pt x="364" y="22"/>
                  </a:moveTo>
                  <a:lnTo>
                    <a:pt x="364" y="53"/>
                  </a:lnTo>
                  <a:lnTo>
                    <a:pt x="384" y="53"/>
                  </a:lnTo>
                  <a:lnTo>
                    <a:pt x="384" y="22"/>
                  </a:lnTo>
                  <a:lnTo>
                    <a:pt x="364" y="22"/>
                  </a:lnTo>
                  <a:close/>
                  <a:moveTo>
                    <a:pt x="331" y="22"/>
                  </a:moveTo>
                  <a:lnTo>
                    <a:pt x="331" y="53"/>
                  </a:lnTo>
                  <a:lnTo>
                    <a:pt x="353" y="53"/>
                  </a:lnTo>
                  <a:lnTo>
                    <a:pt x="353" y="22"/>
                  </a:lnTo>
                  <a:lnTo>
                    <a:pt x="331" y="22"/>
                  </a:lnTo>
                  <a:close/>
                  <a:moveTo>
                    <a:pt x="300" y="22"/>
                  </a:moveTo>
                  <a:lnTo>
                    <a:pt x="300" y="53"/>
                  </a:lnTo>
                  <a:lnTo>
                    <a:pt x="321" y="53"/>
                  </a:lnTo>
                  <a:lnTo>
                    <a:pt x="321" y="22"/>
                  </a:lnTo>
                  <a:lnTo>
                    <a:pt x="300" y="22"/>
                  </a:lnTo>
                  <a:close/>
                  <a:moveTo>
                    <a:pt x="267" y="22"/>
                  </a:moveTo>
                  <a:lnTo>
                    <a:pt x="267" y="53"/>
                  </a:lnTo>
                  <a:lnTo>
                    <a:pt x="289" y="53"/>
                  </a:lnTo>
                  <a:lnTo>
                    <a:pt x="289" y="22"/>
                  </a:lnTo>
                  <a:lnTo>
                    <a:pt x="267" y="22"/>
                  </a:lnTo>
                  <a:close/>
                  <a:moveTo>
                    <a:pt x="236" y="22"/>
                  </a:moveTo>
                  <a:lnTo>
                    <a:pt x="236" y="53"/>
                  </a:lnTo>
                  <a:lnTo>
                    <a:pt x="257" y="53"/>
                  </a:lnTo>
                  <a:lnTo>
                    <a:pt x="257" y="22"/>
                  </a:lnTo>
                  <a:lnTo>
                    <a:pt x="236" y="22"/>
                  </a:lnTo>
                  <a:close/>
                  <a:moveTo>
                    <a:pt x="203" y="22"/>
                  </a:moveTo>
                  <a:lnTo>
                    <a:pt x="203" y="53"/>
                  </a:lnTo>
                  <a:lnTo>
                    <a:pt x="224" y="53"/>
                  </a:lnTo>
                  <a:lnTo>
                    <a:pt x="224" y="22"/>
                  </a:lnTo>
                  <a:lnTo>
                    <a:pt x="203" y="22"/>
                  </a:lnTo>
                  <a:close/>
                  <a:moveTo>
                    <a:pt x="171" y="22"/>
                  </a:moveTo>
                  <a:lnTo>
                    <a:pt x="171" y="53"/>
                  </a:lnTo>
                  <a:lnTo>
                    <a:pt x="193" y="53"/>
                  </a:lnTo>
                  <a:lnTo>
                    <a:pt x="193" y="22"/>
                  </a:lnTo>
                  <a:lnTo>
                    <a:pt x="171" y="22"/>
                  </a:lnTo>
                  <a:close/>
                  <a:moveTo>
                    <a:pt x="139" y="22"/>
                  </a:moveTo>
                  <a:lnTo>
                    <a:pt x="139" y="53"/>
                  </a:lnTo>
                  <a:lnTo>
                    <a:pt x="160" y="53"/>
                  </a:lnTo>
                  <a:lnTo>
                    <a:pt x="160" y="22"/>
                  </a:lnTo>
                  <a:lnTo>
                    <a:pt x="139" y="22"/>
                  </a:lnTo>
                  <a:close/>
                  <a:moveTo>
                    <a:pt x="107" y="22"/>
                  </a:moveTo>
                  <a:lnTo>
                    <a:pt x="107" y="53"/>
                  </a:lnTo>
                  <a:lnTo>
                    <a:pt x="127" y="53"/>
                  </a:lnTo>
                  <a:lnTo>
                    <a:pt x="127" y="22"/>
                  </a:lnTo>
                  <a:lnTo>
                    <a:pt x="107" y="22"/>
                  </a:lnTo>
                  <a:close/>
                  <a:moveTo>
                    <a:pt x="74" y="22"/>
                  </a:moveTo>
                  <a:lnTo>
                    <a:pt x="74" y="53"/>
                  </a:lnTo>
                  <a:lnTo>
                    <a:pt x="96" y="53"/>
                  </a:lnTo>
                  <a:lnTo>
                    <a:pt x="96" y="22"/>
                  </a:lnTo>
                  <a:lnTo>
                    <a:pt x="74" y="22"/>
                  </a:lnTo>
                  <a:close/>
                  <a:moveTo>
                    <a:pt x="43" y="22"/>
                  </a:moveTo>
                  <a:lnTo>
                    <a:pt x="43" y="53"/>
                  </a:lnTo>
                  <a:lnTo>
                    <a:pt x="64" y="53"/>
                  </a:lnTo>
                  <a:lnTo>
                    <a:pt x="64" y="22"/>
                  </a:lnTo>
                  <a:lnTo>
                    <a:pt x="43" y="22"/>
                  </a:lnTo>
                  <a:close/>
                  <a:moveTo>
                    <a:pt x="10" y="22"/>
                  </a:moveTo>
                  <a:lnTo>
                    <a:pt x="10" y="53"/>
                  </a:lnTo>
                  <a:lnTo>
                    <a:pt x="32" y="53"/>
                  </a:lnTo>
                  <a:lnTo>
                    <a:pt x="32" y="22"/>
                  </a:lnTo>
                  <a:lnTo>
                    <a:pt x="10" y="22"/>
                  </a:lnTo>
                  <a:close/>
                  <a:moveTo>
                    <a:pt x="0" y="0"/>
                  </a:moveTo>
                  <a:lnTo>
                    <a:pt x="555" y="0"/>
                  </a:lnTo>
                  <a:lnTo>
                    <a:pt x="555" y="106"/>
                  </a:lnTo>
                  <a:lnTo>
                    <a:pt x="0" y="10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67" name="Freeform 11"/>
            <p:cNvSpPr>
              <a:spLocks noEditPoints="1"/>
            </p:cNvSpPr>
            <p:nvPr/>
          </p:nvSpPr>
          <p:spPr bwMode="auto">
            <a:xfrm>
              <a:off x="994011" y="6402027"/>
              <a:ext cx="531431" cy="225563"/>
            </a:xfrm>
            <a:custGeom>
              <a:avLst/>
              <a:gdLst>
                <a:gd name="T0" fmla="*/ 236 w 450"/>
                <a:gd name="T1" fmla="*/ 127 h 191"/>
                <a:gd name="T2" fmla="*/ 236 w 450"/>
                <a:gd name="T3" fmla="*/ 148 h 191"/>
                <a:gd name="T4" fmla="*/ 257 w 450"/>
                <a:gd name="T5" fmla="*/ 148 h 191"/>
                <a:gd name="T6" fmla="*/ 257 w 450"/>
                <a:gd name="T7" fmla="*/ 127 h 191"/>
                <a:gd name="T8" fmla="*/ 236 w 450"/>
                <a:gd name="T9" fmla="*/ 127 h 191"/>
                <a:gd name="T10" fmla="*/ 236 w 450"/>
                <a:gd name="T11" fmla="*/ 85 h 191"/>
                <a:gd name="T12" fmla="*/ 236 w 450"/>
                <a:gd name="T13" fmla="*/ 107 h 191"/>
                <a:gd name="T14" fmla="*/ 257 w 450"/>
                <a:gd name="T15" fmla="*/ 107 h 191"/>
                <a:gd name="T16" fmla="*/ 257 w 450"/>
                <a:gd name="T17" fmla="*/ 85 h 191"/>
                <a:gd name="T18" fmla="*/ 236 w 450"/>
                <a:gd name="T19" fmla="*/ 85 h 191"/>
                <a:gd name="T20" fmla="*/ 236 w 450"/>
                <a:gd name="T21" fmla="*/ 42 h 191"/>
                <a:gd name="T22" fmla="*/ 236 w 450"/>
                <a:gd name="T23" fmla="*/ 64 h 191"/>
                <a:gd name="T24" fmla="*/ 257 w 450"/>
                <a:gd name="T25" fmla="*/ 64 h 191"/>
                <a:gd name="T26" fmla="*/ 257 w 450"/>
                <a:gd name="T27" fmla="*/ 42 h 191"/>
                <a:gd name="T28" fmla="*/ 236 w 450"/>
                <a:gd name="T29" fmla="*/ 42 h 191"/>
                <a:gd name="T30" fmla="*/ 214 w 450"/>
                <a:gd name="T31" fmla="*/ 0 h 191"/>
                <a:gd name="T32" fmla="*/ 279 w 450"/>
                <a:gd name="T33" fmla="*/ 0 h 191"/>
                <a:gd name="T34" fmla="*/ 279 w 450"/>
                <a:gd name="T35" fmla="*/ 64 h 191"/>
                <a:gd name="T36" fmla="*/ 300 w 450"/>
                <a:gd name="T37" fmla="*/ 42 h 191"/>
                <a:gd name="T38" fmla="*/ 450 w 450"/>
                <a:gd name="T39" fmla="*/ 42 h 191"/>
                <a:gd name="T40" fmla="*/ 450 w 450"/>
                <a:gd name="T41" fmla="*/ 64 h 191"/>
                <a:gd name="T42" fmla="*/ 300 w 450"/>
                <a:gd name="T43" fmla="*/ 64 h 191"/>
                <a:gd name="T44" fmla="*/ 279 w 450"/>
                <a:gd name="T45" fmla="*/ 85 h 191"/>
                <a:gd name="T46" fmla="*/ 279 w 450"/>
                <a:gd name="T47" fmla="*/ 107 h 191"/>
                <a:gd name="T48" fmla="*/ 300 w 450"/>
                <a:gd name="T49" fmla="*/ 85 h 191"/>
                <a:gd name="T50" fmla="*/ 450 w 450"/>
                <a:gd name="T51" fmla="*/ 85 h 191"/>
                <a:gd name="T52" fmla="*/ 450 w 450"/>
                <a:gd name="T53" fmla="*/ 107 h 191"/>
                <a:gd name="T54" fmla="*/ 300 w 450"/>
                <a:gd name="T55" fmla="*/ 107 h 191"/>
                <a:gd name="T56" fmla="*/ 279 w 450"/>
                <a:gd name="T57" fmla="*/ 127 h 191"/>
                <a:gd name="T58" fmla="*/ 279 w 450"/>
                <a:gd name="T59" fmla="*/ 148 h 191"/>
                <a:gd name="T60" fmla="*/ 300 w 450"/>
                <a:gd name="T61" fmla="*/ 127 h 191"/>
                <a:gd name="T62" fmla="*/ 450 w 450"/>
                <a:gd name="T63" fmla="*/ 127 h 191"/>
                <a:gd name="T64" fmla="*/ 450 w 450"/>
                <a:gd name="T65" fmla="*/ 148 h 191"/>
                <a:gd name="T66" fmla="*/ 300 w 450"/>
                <a:gd name="T67" fmla="*/ 148 h 191"/>
                <a:gd name="T68" fmla="*/ 279 w 450"/>
                <a:gd name="T69" fmla="*/ 170 h 191"/>
                <a:gd name="T70" fmla="*/ 279 w 450"/>
                <a:gd name="T71" fmla="*/ 191 h 191"/>
                <a:gd name="T72" fmla="*/ 257 w 450"/>
                <a:gd name="T73" fmla="*/ 191 h 191"/>
                <a:gd name="T74" fmla="*/ 257 w 450"/>
                <a:gd name="T75" fmla="*/ 170 h 191"/>
                <a:gd name="T76" fmla="*/ 236 w 450"/>
                <a:gd name="T77" fmla="*/ 170 h 191"/>
                <a:gd name="T78" fmla="*/ 236 w 450"/>
                <a:gd name="T79" fmla="*/ 191 h 191"/>
                <a:gd name="T80" fmla="*/ 214 w 450"/>
                <a:gd name="T81" fmla="*/ 191 h 191"/>
                <a:gd name="T82" fmla="*/ 214 w 450"/>
                <a:gd name="T83" fmla="*/ 170 h 191"/>
                <a:gd name="T84" fmla="*/ 0 w 450"/>
                <a:gd name="T85" fmla="*/ 170 h 191"/>
                <a:gd name="T86" fmla="*/ 0 w 450"/>
                <a:gd name="T87" fmla="*/ 148 h 191"/>
                <a:gd name="T88" fmla="*/ 214 w 450"/>
                <a:gd name="T89" fmla="*/ 148 h 191"/>
                <a:gd name="T90" fmla="*/ 214 w 450"/>
                <a:gd name="T91" fmla="*/ 127 h 191"/>
                <a:gd name="T92" fmla="*/ 0 w 450"/>
                <a:gd name="T93" fmla="*/ 127 h 191"/>
                <a:gd name="T94" fmla="*/ 0 w 450"/>
                <a:gd name="T95" fmla="*/ 107 h 191"/>
                <a:gd name="T96" fmla="*/ 214 w 450"/>
                <a:gd name="T97" fmla="*/ 107 h 191"/>
                <a:gd name="T98" fmla="*/ 214 w 450"/>
                <a:gd name="T99" fmla="*/ 85 h 191"/>
                <a:gd name="T100" fmla="*/ 0 w 450"/>
                <a:gd name="T101" fmla="*/ 85 h 191"/>
                <a:gd name="T102" fmla="*/ 0 w 450"/>
                <a:gd name="T103" fmla="*/ 64 h 191"/>
                <a:gd name="T104" fmla="*/ 214 w 450"/>
                <a:gd name="T105" fmla="*/ 64 h 191"/>
                <a:gd name="T106" fmla="*/ 214 w 450"/>
                <a:gd name="T107" fmla="*/ 42 h 191"/>
                <a:gd name="T108" fmla="*/ 0 w 450"/>
                <a:gd name="T109" fmla="*/ 42 h 191"/>
                <a:gd name="T110" fmla="*/ 0 w 450"/>
                <a:gd name="T111" fmla="*/ 21 h 191"/>
                <a:gd name="T112" fmla="*/ 214 w 450"/>
                <a:gd name="T113" fmla="*/ 21 h 191"/>
                <a:gd name="T114" fmla="*/ 214 w 450"/>
                <a:gd name="T115" fmla="*/ 0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0" h="191">
                  <a:moveTo>
                    <a:pt x="236" y="127"/>
                  </a:moveTo>
                  <a:lnTo>
                    <a:pt x="236" y="148"/>
                  </a:lnTo>
                  <a:lnTo>
                    <a:pt x="257" y="148"/>
                  </a:lnTo>
                  <a:lnTo>
                    <a:pt x="257" y="127"/>
                  </a:lnTo>
                  <a:lnTo>
                    <a:pt x="236" y="127"/>
                  </a:lnTo>
                  <a:close/>
                  <a:moveTo>
                    <a:pt x="236" y="85"/>
                  </a:moveTo>
                  <a:lnTo>
                    <a:pt x="236" y="107"/>
                  </a:lnTo>
                  <a:lnTo>
                    <a:pt x="257" y="107"/>
                  </a:lnTo>
                  <a:lnTo>
                    <a:pt x="257" y="85"/>
                  </a:lnTo>
                  <a:lnTo>
                    <a:pt x="236" y="85"/>
                  </a:lnTo>
                  <a:close/>
                  <a:moveTo>
                    <a:pt x="236" y="42"/>
                  </a:moveTo>
                  <a:lnTo>
                    <a:pt x="236" y="64"/>
                  </a:lnTo>
                  <a:lnTo>
                    <a:pt x="257" y="64"/>
                  </a:lnTo>
                  <a:lnTo>
                    <a:pt x="257" y="42"/>
                  </a:lnTo>
                  <a:lnTo>
                    <a:pt x="236" y="42"/>
                  </a:lnTo>
                  <a:close/>
                  <a:moveTo>
                    <a:pt x="214" y="0"/>
                  </a:moveTo>
                  <a:lnTo>
                    <a:pt x="279" y="0"/>
                  </a:lnTo>
                  <a:lnTo>
                    <a:pt x="279" y="64"/>
                  </a:lnTo>
                  <a:lnTo>
                    <a:pt x="300" y="42"/>
                  </a:lnTo>
                  <a:lnTo>
                    <a:pt x="450" y="42"/>
                  </a:lnTo>
                  <a:lnTo>
                    <a:pt x="450" y="64"/>
                  </a:lnTo>
                  <a:lnTo>
                    <a:pt x="300" y="64"/>
                  </a:lnTo>
                  <a:lnTo>
                    <a:pt x="279" y="85"/>
                  </a:lnTo>
                  <a:lnTo>
                    <a:pt x="279" y="107"/>
                  </a:lnTo>
                  <a:lnTo>
                    <a:pt x="300" y="85"/>
                  </a:lnTo>
                  <a:lnTo>
                    <a:pt x="450" y="85"/>
                  </a:lnTo>
                  <a:lnTo>
                    <a:pt x="450" y="107"/>
                  </a:lnTo>
                  <a:lnTo>
                    <a:pt x="300" y="107"/>
                  </a:lnTo>
                  <a:lnTo>
                    <a:pt x="279" y="127"/>
                  </a:lnTo>
                  <a:lnTo>
                    <a:pt x="279" y="148"/>
                  </a:lnTo>
                  <a:lnTo>
                    <a:pt x="300" y="127"/>
                  </a:lnTo>
                  <a:lnTo>
                    <a:pt x="450" y="127"/>
                  </a:lnTo>
                  <a:lnTo>
                    <a:pt x="450" y="148"/>
                  </a:lnTo>
                  <a:lnTo>
                    <a:pt x="300" y="148"/>
                  </a:lnTo>
                  <a:lnTo>
                    <a:pt x="279" y="170"/>
                  </a:lnTo>
                  <a:lnTo>
                    <a:pt x="279" y="191"/>
                  </a:lnTo>
                  <a:lnTo>
                    <a:pt x="257" y="191"/>
                  </a:lnTo>
                  <a:lnTo>
                    <a:pt x="257" y="170"/>
                  </a:lnTo>
                  <a:lnTo>
                    <a:pt x="236" y="170"/>
                  </a:lnTo>
                  <a:lnTo>
                    <a:pt x="236" y="191"/>
                  </a:lnTo>
                  <a:lnTo>
                    <a:pt x="214" y="191"/>
                  </a:lnTo>
                  <a:lnTo>
                    <a:pt x="214" y="170"/>
                  </a:lnTo>
                  <a:lnTo>
                    <a:pt x="0" y="170"/>
                  </a:lnTo>
                  <a:lnTo>
                    <a:pt x="0" y="148"/>
                  </a:lnTo>
                  <a:lnTo>
                    <a:pt x="214" y="148"/>
                  </a:lnTo>
                  <a:lnTo>
                    <a:pt x="214" y="127"/>
                  </a:lnTo>
                  <a:lnTo>
                    <a:pt x="0" y="127"/>
                  </a:lnTo>
                  <a:lnTo>
                    <a:pt x="0" y="107"/>
                  </a:lnTo>
                  <a:lnTo>
                    <a:pt x="214" y="107"/>
                  </a:lnTo>
                  <a:lnTo>
                    <a:pt x="214" y="85"/>
                  </a:lnTo>
                  <a:lnTo>
                    <a:pt x="0" y="85"/>
                  </a:lnTo>
                  <a:lnTo>
                    <a:pt x="0" y="64"/>
                  </a:lnTo>
                  <a:lnTo>
                    <a:pt x="214" y="64"/>
                  </a:lnTo>
                  <a:lnTo>
                    <a:pt x="214" y="42"/>
                  </a:lnTo>
                  <a:lnTo>
                    <a:pt x="0" y="42"/>
                  </a:lnTo>
                  <a:lnTo>
                    <a:pt x="0" y="21"/>
                  </a:lnTo>
                  <a:lnTo>
                    <a:pt x="214" y="21"/>
                  </a:lnTo>
                  <a:lnTo>
                    <a:pt x="21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de-DE"/>
            </a:p>
          </p:txBody>
        </p:sp>
        <p:sp>
          <p:nvSpPr>
            <p:cNvPr id="70" name="Freihandform 69"/>
            <p:cNvSpPr/>
            <p:nvPr userDrawn="1"/>
          </p:nvSpPr>
          <p:spPr bwMode="gray">
            <a:xfrm>
              <a:off x="3553632" y="6602390"/>
              <a:ext cx="5590368" cy="25200"/>
            </a:xfrm>
            <a:custGeom>
              <a:avLst/>
              <a:gdLst>
                <a:gd name="connsiteX0" fmla="*/ 0 w 5590368"/>
                <a:gd name="connsiteY0" fmla="*/ 0 h 25200"/>
                <a:gd name="connsiteX1" fmla="*/ 5590368 w 5590368"/>
                <a:gd name="connsiteY1" fmla="*/ 0 h 25200"/>
                <a:gd name="connsiteX2" fmla="*/ 5590368 w 5590368"/>
                <a:gd name="connsiteY2" fmla="*/ 25200 h 25200"/>
                <a:gd name="connsiteX3" fmla="*/ 0 w 5590368"/>
                <a:gd name="connsiteY3" fmla="*/ 25200 h 25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90368" h="25200">
                  <a:moveTo>
                    <a:pt x="0" y="0"/>
                  </a:moveTo>
                  <a:lnTo>
                    <a:pt x="5590368" y="0"/>
                  </a:lnTo>
                  <a:lnTo>
                    <a:pt x="5590368" y="25200"/>
                  </a:lnTo>
                  <a:lnTo>
                    <a:pt x="0" y="2520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de-DE" sz="1400" err="1">
                <a:solidFill>
                  <a:schemeClr val="tx1"/>
                </a:solidFill>
              </a:endParaRPr>
            </a:p>
          </p:txBody>
        </p:sp>
      </p:grpSp>
      <p:pic>
        <p:nvPicPr>
          <p:cNvPr id="5" name="Grafik 4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3778" y="307782"/>
            <a:ext cx="1685544" cy="94932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5" r:id="rId2"/>
    <p:sldLayoutId id="2147483662" r:id="rId3"/>
    <p:sldLayoutId id="2147483667" r:id="rId4"/>
    <p:sldLayoutId id="2147483672" r:id="rId5"/>
    <p:sldLayoutId id="2147483671" r:id="rId6"/>
    <p:sldLayoutId id="2147483677" r:id="rId7"/>
    <p:sldLayoutId id="2147483658" r:id="rId8"/>
    <p:sldLayoutId id="2147483679" r:id="rId9"/>
    <p:sldLayoutId id="2147483680" r:id="rId10"/>
    <p:sldLayoutId id="2147483678" r:id="rId11"/>
  </p:sldLayoutIdLst>
  <p:transition>
    <p:fade/>
  </p:transition>
  <p:hf hdr="0" dt="0"/>
  <p:txStyles>
    <p:titleStyle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0" kern="1200" cap="none" baseline="0">
          <a:solidFill>
            <a:schemeClr val="tx2"/>
          </a:solidFill>
          <a:latin typeface="Franklin Gothic Medium" panose="020B0603020102020204" pitchFamily="34" charset="0"/>
          <a:ea typeface="ＭＳ Ｐゴシック" charset="0"/>
          <a:cs typeface="Franklin Gothic Medium" panose="020B0603020102020204" pitchFamily="34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/>
          </a:solidFill>
          <a:latin typeface="Franklin Gothic Demi" charset="0"/>
          <a:ea typeface="ＭＳ Ｐゴシック" charset="0"/>
          <a:cs typeface="ＭＳ Ｐゴシック" charset="0"/>
        </a:defRPr>
      </a:lvl9pPr>
    </p:titleStyle>
    <p:bodyStyle>
      <a:lvl1pPr algn="l" rtl="0" eaLnBrk="1" fontAlgn="base" hangingPunct="1">
        <a:lnSpc>
          <a:spcPct val="110000"/>
        </a:lnSpc>
        <a:spcBef>
          <a:spcPct val="0"/>
        </a:spcBef>
        <a:spcAft>
          <a:spcPts val="1200"/>
        </a:spcAft>
        <a:buFont typeface="Arial" charset="0"/>
        <a:tabLst>
          <a:tab pos="180975" algn="l"/>
          <a:tab pos="361950" algn="l"/>
        </a:tabLst>
        <a:defRPr sz="1600" kern="1200">
          <a:solidFill>
            <a:schemeClr val="tx2"/>
          </a:solidFill>
          <a:latin typeface="+mn-lt"/>
          <a:ea typeface="ＭＳ Ｐゴシック" charset="0"/>
          <a:cs typeface="ＭＳ Ｐゴシック" charset="0"/>
        </a:defRPr>
      </a:lvl1pPr>
      <a:lvl2pPr marL="361950" indent="-180975" algn="l" rtl="0" eaLnBrk="1" fontAlgn="base" hangingPunct="1">
        <a:spcBef>
          <a:spcPts val="300"/>
        </a:spcBef>
        <a:spcAft>
          <a:spcPct val="0"/>
        </a:spcAft>
        <a:buFont typeface="Wingdings" charset="0"/>
        <a:buChar char="§"/>
        <a:defRPr sz="1400" kern="1200">
          <a:solidFill>
            <a:schemeClr val="tx2"/>
          </a:solidFill>
          <a:latin typeface="+mn-lt"/>
          <a:ea typeface="ＭＳ Ｐゴシック" charset="0"/>
          <a:cs typeface="+mn-cs"/>
        </a:defRPr>
      </a:lvl2pPr>
      <a:lvl3pPr marL="542925" indent="-180975" algn="l" rtl="0" eaLnBrk="1" fontAlgn="base" hangingPunct="1">
        <a:spcBef>
          <a:spcPts val="300"/>
        </a:spcBef>
        <a:spcAft>
          <a:spcPct val="0"/>
        </a:spcAft>
        <a:buFont typeface="Wingdings" charset="0"/>
        <a:buChar char="§"/>
        <a:defRPr sz="1400" kern="1200">
          <a:solidFill>
            <a:schemeClr val="tx2"/>
          </a:solidFill>
          <a:latin typeface="+mn-lt"/>
          <a:ea typeface="ＭＳ Ｐゴシック" charset="0"/>
          <a:cs typeface="+mn-cs"/>
        </a:defRPr>
      </a:lvl3pPr>
      <a:lvl4pPr marL="714375" indent="-171450" algn="l" rtl="0" eaLnBrk="1" fontAlgn="base" hangingPunct="1">
        <a:spcBef>
          <a:spcPts val="300"/>
        </a:spcBef>
        <a:spcAft>
          <a:spcPct val="0"/>
        </a:spcAft>
        <a:buFont typeface="Wingdings" charset="0"/>
        <a:buChar char="§"/>
        <a:defRPr sz="1400" kern="1200">
          <a:solidFill>
            <a:schemeClr val="tx2"/>
          </a:solidFill>
          <a:latin typeface="+mn-lt"/>
          <a:ea typeface="ＭＳ Ｐゴシック" charset="0"/>
          <a:cs typeface="+mn-cs"/>
        </a:defRPr>
      </a:lvl4pPr>
      <a:lvl5pPr marL="895350" indent="-180975" algn="l" rtl="0" eaLnBrk="1" fontAlgn="base" hangingPunct="1">
        <a:spcBef>
          <a:spcPts val="300"/>
        </a:spcBef>
        <a:spcAft>
          <a:spcPct val="0"/>
        </a:spcAft>
        <a:buFont typeface="Wingdings" charset="0"/>
        <a:buChar char="§"/>
        <a:defRPr sz="1400" kern="1200">
          <a:solidFill>
            <a:schemeClr val="tx2"/>
          </a:solidFill>
          <a:latin typeface="+mn-lt"/>
          <a:ea typeface="ＭＳ Ｐゴシック" charset="0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image" Target="../media/image5.png"/><Relationship Id="rId7" Type="http://schemas.openxmlformats.org/officeDocument/2006/relationships/image" Target="../media/image9.tif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3" Type="http://schemas.openxmlformats.org/officeDocument/2006/relationships/image" Target="../media/image11.pn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svg"/><Relationship Id="rId9" Type="http://schemas.openxmlformats.org/officeDocument/2006/relationships/image" Target="../media/image17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png"/><Relationship Id="rId12" Type="http://schemas.openxmlformats.org/officeDocument/2006/relationships/image" Target="../media/image27.sv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8.xml"/><Relationship Id="rId6" Type="http://schemas.microsoft.com/office/2007/relationships/diagramDrawing" Target="../diagrams/drawing1.xml"/><Relationship Id="rId11" Type="http://schemas.openxmlformats.org/officeDocument/2006/relationships/image" Target="../media/image26.png"/><Relationship Id="rId5" Type="http://schemas.openxmlformats.org/officeDocument/2006/relationships/diagramColors" Target="../diagrams/colors1.xml"/><Relationship Id="rId10" Type="http://schemas.openxmlformats.org/officeDocument/2006/relationships/image" Target="../media/image25.sv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svg"/><Relationship Id="rId7" Type="http://schemas.openxmlformats.org/officeDocument/2006/relationships/image" Target="../media/image33.sv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7.svg"/><Relationship Id="rId5" Type="http://schemas.openxmlformats.org/officeDocument/2006/relationships/image" Target="../media/image31.sv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2" Type="http://schemas.openxmlformats.org/officeDocument/2006/relationships/image" Target="../media/image38.tif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gitlab.reutlingen-university.de/zaher/iot-motion-detection/-/tree/main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FA5AAAD-5550-4469-866E-510F543503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" y="3809870"/>
            <a:ext cx="6281829" cy="1524259"/>
          </a:xfrm>
        </p:spPr>
        <p:txBody>
          <a:bodyPr/>
          <a:lstStyle/>
          <a:p>
            <a:r>
              <a:rPr lang="de-DE" b="1">
                <a:solidFill>
                  <a:srgbClr val="FFCC01"/>
                </a:solidFill>
              </a:rPr>
              <a:t>Internet of Things</a:t>
            </a:r>
            <a:br>
              <a:rPr lang="de-DE"/>
            </a:br>
            <a:r>
              <a:rPr lang="de-DE"/>
              <a:t>Automatische Benachrichtigung über energieeffiziente Lichtsteuerung auf Basis von Bewegungssensoren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9BBE03A2-AF84-47AE-B637-F3470B24D7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7301" y="5424783"/>
            <a:ext cx="5774529" cy="267100"/>
          </a:xfrm>
        </p:spPr>
        <p:txBody>
          <a:bodyPr/>
          <a:lstStyle/>
          <a:p>
            <a:r>
              <a:rPr lang="de-DE">
                <a:solidFill>
                  <a:schemeClr val="tx1"/>
                </a:solidFill>
                <a:ea typeface="ＭＳ Ｐゴシック"/>
              </a:rPr>
              <a:t>Projektgruppe: Ebru Elif Balaban, Salih Okan Karaman, Sonia Zaher</a:t>
            </a:r>
          </a:p>
          <a:p>
            <a:r>
              <a:rPr lang="de-DE">
                <a:solidFill>
                  <a:schemeClr val="tx1"/>
                </a:solidFill>
                <a:ea typeface="ＭＳ Ｐゴシック"/>
              </a:rPr>
              <a:t>Modul: Internet of Things</a:t>
            </a:r>
          </a:p>
          <a:p>
            <a:r>
              <a:rPr lang="de-DE">
                <a:solidFill>
                  <a:schemeClr val="tx1"/>
                </a:solidFill>
                <a:ea typeface="ＭＳ Ｐゴシック"/>
              </a:rPr>
              <a:t>Professor: Prof. Dr. C. Decker</a:t>
            </a:r>
          </a:p>
          <a:p>
            <a:r>
              <a:rPr lang="de-DE">
                <a:solidFill>
                  <a:schemeClr val="tx1"/>
                </a:solidFill>
                <a:ea typeface="ＭＳ Ｐゴシック"/>
              </a:rPr>
              <a:t>WS21/22, 18.01.2022</a:t>
            </a:r>
          </a:p>
        </p:txBody>
      </p:sp>
    </p:spTree>
    <p:extLst>
      <p:ext uri="{BB962C8B-B14F-4D97-AF65-F5344CB8AC3E}">
        <p14:creationId xmlns:p14="http://schemas.microsoft.com/office/powerpoint/2010/main" val="1612720474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>
            <a:extLst>
              <a:ext uri="{FF2B5EF4-FFF2-40B4-BE49-F238E27FC236}">
                <a16:creationId xmlns:a16="http://schemas.microsoft.com/office/drawing/2014/main" id="{E08AB576-98C9-A740-BC18-74787E427CC0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4946" y="1362174"/>
            <a:ext cx="6866039" cy="4662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FA5F0320-0AC7-7B42-B029-E5A0D8012D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Ideenfindung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68D55E-4942-9445-8C9C-439CF59233E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5164837-3C95-864F-985F-B30C7A80E95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2</a:t>
            </a:fld>
            <a:endParaRPr lang="de-DE"/>
          </a:p>
        </p:txBody>
      </p:sp>
      <p:pic>
        <p:nvPicPr>
          <p:cNvPr id="6" name="Graphic 17">
            <a:extLst>
              <a:ext uri="{FF2B5EF4-FFF2-40B4-BE49-F238E27FC236}">
                <a16:creationId xmlns:a16="http://schemas.microsoft.com/office/drawing/2014/main" id="{DE405E95-3F73-804E-92E0-0ABBE1222C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75456" y="1948296"/>
            <a:ext cx="1608388" cy="4320572"/>
          </a:xfrm>
          <a:prstGeom prst="rect">
            <a:avLst/>
          </a:prstGeom>
        </p:spPr>
      </p:pic>
      <p:pic>
        <p:nvPicPr>
          <p:cNvPr id="8" name="Graphic 4">
            <a:extLst>
              <a:ext uri="{FF2B5EF4-FFF2-40B4-BE49-F238E27FC236}">
                <a16:creationId xmlns:a16="http://schemas.microsoft.com/office/drawing/2014/main" id="{65A17662-2682-D54F-980C-D8641D4ABE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735927" y="1476203"/>
            <a:ext cx="2931270" cy="4433943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DD87F4A5-2E8D-4C4F-9F6D-3500CF12E3B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406488">
            <a:off x="1936141" y="3107059"/>
            <a:ext cx="1208972" cy="1208972"/>
          </a:xfrm>
          <a:prstGeom prst="rect">
            <a:avLst/>
          </a:prstGeom>
        </p:spPr>
      </p:pic>
      <p:sp>
        <p:nvSpPr>
          <p:cNvPr id="11" name="Textfeld 10">
            <a:extLst>
              <a:ext uri="{FF2B5EF4-FFF2-40B4-BE49-F238E27FC236}">
                <a16:creationId xmlns:a16="http://schemas.microsoft.com/office/drawing/2014/main" id="{C99C193D-48DB-3A46-9AC0-1CED794931B8}"/>
              </a:ext>
            </a:extLst>
          </p:cNvPr>
          <p:cNvSpPr txBox="1"/>
          <p:nvPr/>
        </p:nvSpPr>
        <p:spPr>
          <a:xfrm rot="1392063">
            <a:off x="2216194" y="3643313"/>
            <a:ext cx="73770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>
                <a:solidFill>
                  <a:srgbClr val="FF0000"/>
                </a:solidFill>
              </a:rPr>
              <a:t>Zu hoch! </a:t>
            </a:r>
          </a:p>
        </p:txBody>
      </p:sp>
      <p:sp>
        <p:nvSpPr>
          <p:cNvPr id="12" name="Textfeld 11">
            <a:extLst>
              <a:ext uri="{FF2B5EF4-FFF2-40B4-BE49-F238E27FC236}">
                <a16:creationId xmlns:a16="http://schemas.microsoft.com/office/drawing/2014/main" id="{3AC3D735-CCEC-EC4C-879C-1457EC76F694}"/>
              </a:ext>
            </a:extLst>
          </p:cNvPr>
          <p:cNvSpPr txBox="1"/>
          <p:nvPr/>
        </p:nvSpPr>
        <p:spPr>
          <a:xfrm rot="5400000">
            <a:off x="1134418" y="3321904"/>
            <a:ext cx="2904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b="1"/>
              <a:t>(</a:t>
            </a:r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D3B93AEF-5E32-D54C-8BDA-FE804CF0A83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4712" y="2228576"/>
            <a:ext cx="311995" cy="310104"/>
          </a:xfrm>
          <a:prstGeom prst="rect">
            <a:avLst/>
          </a:prstGeom>
        </p:spPr>
      </p:pic>
      <p:pic>
        <p:nvPicPr>
          <p:cNvPr id="15" name="Grafik 14">
            <a:extLst>
              <a:ext uri="{FF2B5EF4-FFF2-40B4-BE49-F238E27FC236}">
                <a16:creationId xmlns:a16="http://schemas.microsoft.com/office/drawing/2014/main" id="{84271821-CED3-F14F-A41B-E8DC24A391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6290" y="2228576"/>
            <a:ext cx="311995" cy="310104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41FE7E08-7FC6-E34B-B3D7-CC30A7702F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26289" y="2849344"/>
            <a:ext cx="311995" cy="310104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4040442-F1D9-BD46-94B4-ACD88E7606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1579" y="3438282"/>
            <a:ext cx="311995" cy="31010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559A043E-3F16-8A48-B077-AE8CEF71E82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27456" y="4069618"/>
            <a:ext cx="311995" cy="310104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9895D19-8CA0-804F-894D-FE6FB648A98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71579" y="4691464"/>
            <a:ext cx="311995" cy="310104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935C460E-B1AC-454F-A4F2-168C8C4E2EE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58916" y="4691464"/>
            <a:ext cx="311995" cy="310104"/>
          </a:xfrm>
          <a:prstGeom prst="rect">
            <a:avLst/>
          </a:prstGeom>
        </p:spPr>
      </p:pic>
      <p:pic>
        <p:nvPicPr>
          <p:cNvPr id="21" name="Grafik 20">
            <a:extLst>
              <a:ext uri="{FF2B5EF4-FFF2-40B4-BE49-F238E27FC236}">
                <a16:creationId xmlns:a16="http://schemas.microsoft.com/office/drawing/2014/main" id="{52511C6D-8EB5-3247-B9FB-AA42C756DA5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38089" y="4691464"/>
            <a:ext cx="311995" cy="310104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F46E41C4-BFA6-DE4A-B0D5-9487CAE756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322687" y="2228576"/>
            <a:ext cx="311995" cy="310104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15CD8FAF-F58D-6A47-877F-6C31AB4F2F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43555" y="3467611"/>
            <a:ext cx="311995" cy="310104"/>
          </a:xfrm>
          <a:prstGeom prst="rect">
            <a:avLst/>
          </a:prstGeom>
        </p:spPr>
      </p:pic>
      <p:sp>
        <p:nvSpPr>
          <p:cNvPr id="25" name="Cloud Callout 7">
            <a:extLst>
              <a:ext uri="{FF2B5EF4-FFF2-40B4-BE49-F238E27FC236}">
                <a16:creationId xmlns:a16="http://schemas.microsoft.com/office/drawing/2014/main" id="{65AE5EB8-CA9B-D546-9035-7A79A209160F}"/>
              </a:ext>
            </a:extLst>
          </p:cNvPr>
          <p:cNvSpPr/>
          <p:nvPr/>
        </p:nvSpPr>
        <p:spPr>
          <a:xfrm>
            <a:off x="3300272" y="1656785"/>
            <a:ext cx="2258155" cy="1466335"/>
          </a:xfrm>
          <a:prstGeom prst="cloudCallout">
            <a:avLst>
              <a:gd name="adj1" fmla="val -49267"/>
              <a:gd name="adj2" fmla="val 8240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tx1"/>
                </a:solidFill>
                <a:cs typeface="Bradley Hand ITC" panose="020F0502020204030204" pitchFamily="34" charset="0"/>
              </a:rPr>
              <a:t>…und die Lichter sind auch noch alle an…energieeffizient ist das nicht!</a:t>
            </a:r>
          </a:p>
        </p:txBody>
      </p:sp>
      <p:sp>
        <p:nvSpPr>
          <p:cNvPr id="7" name="Cloud Callout 7">
            <a:extLst>
              <a:ext uri="{FF2B5EF4-FFF2-40B4-BE49-F238E27FC236}">
                <a16:creationId xmlns:a16="http://schemas.microsoft.com/office/drawing/2014/main" id="{B643BE81-24C4-CA47-AD56-E76D82494689}"/>
              </a:ext>
            </a:extLst>
          </p:cNvPr>
          <p:cNvSpPr/>
          <p:nvPr/>
        </p:nvSpPr>
        <p:spPr>
          <a:xfrm>
            <a:off x="2170292" y="1051510"/>
            <a:ext cx="1796531" cy="1332118"/>
          </a:xfrm>
          <a:prstGeom prst="cloudCallout">
            <a:avLst>
              <a:gd name="adj1" fmla="val -49267"/>
              <a:gd name="adj2" fmla="val 82406"/>
            </a:avLst>
          </a:prstGeom>
          <a:solidFill>
            <a:schemeClr val="bg1"/>
          </a:solidFill>
          <a:ln w="38100">
            <a:solidFill>
              <a:schemeClr val="tx1"/>
            </a:solidFill>
          </a:ln>
          <a:effectLst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>
                <a:solidFill>
                  <a:schemeClr val="tx1"/>
                </a:solidFill>
                <a:cs typeface="Bradley Hand ITC" panose="020F0502020204030204" pitchFamily="34" charset="0"/>
              </a:rPr>
              <a:t>…Schon wieder eine zu hohe Stromrechung!</a:t>
            </a:r>
          </a:p>
        </p:txBody>
      </p:sp>
      <p:sp>
        <p:nvSpPr>
          <p:cNvPr id="26" name="Textfeld 25">
            <a:extLst>
              <a:ext uri="{FF2B5EF4-FFF2-40B4-BE49-F238E27FC236}">
                <a16:creationId xmlns:a16="http://schemas.microsoft.com/office/drawing/2014/main" id="{1DA10A41-C3BD-BA45-86D8-3DBB3D7B113B}"/>
              </a:ext>
            </a:extLst>
          </p:cNvPr>
          <p:cNvSpPr txBox="1"/>
          <p:nvPr/>
        </p:nvSpPr>
        <p:spPr>
          <a:xfrm>
            <a:off x="759185" y="4506613"/>
            <a:ext cx="9284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>
                <a:solidFill>
                  <a:schemeClr val="bg1"/>
                </a:solidFill>
              </a:rPr>
              <a:t>Prof. Denker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61C3E592-08D1-1448-A442-4B48DEC4D9EC}"/>
              </a:ext>
            </a:extLst>
          </p:cNvPr>
          <p:cNvSpPr txBox="1"/>
          <p:nvPr/>
        </p:nvSpPr>
        <p:spPr>
          <a:xfrm rot="1392063">
            <a:off x="2373698" y="3149355"/>
            <a:ext cx="8226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100" b="1"/>
              <a:t>Rechnung 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6ED76ECE-E02E-A149-AE91-C380D0E65543}"/>
              </a:ext>
            </a:extLst>
          </p:cNvPr>
          <p:cNvSpPr txBox="1"/>
          <p:nvPr/>
        </p:nvSpPr>
        <p:spPr>
          <a:xfrm rot="1392063">
            <a:off x="2592553" y="3308813"/>
            <a:ext cx="37382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50" b="1"/>
              <a:t>…€</a:t>
            </a:r>
          </a:p>
          <a:p>
            <a:r>
              <a:rPr lang="de-DE" sz="1050" b="1"/>
              <a:t>…€</a:t>
            </a:r>
          </a:p>
        </p:txBody>
      </p:sp>
    </p:spTree>
    <p:extLst>
      <p:ext uri="{BB962C8B-B14F-4D97-AF65-F5344CB8AC3E}">
        <p14:creationId xmlns:p14="http://schemas.microsoft.com/office/powerpoint/2010/main" val="127561176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1DCD336-1CCD-4156-9298-707F547014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„</a:t>
            </a:r>
            <a:r>
              <a:rPr lang="de-DE" err="1"/>
              <a:t>Bridging</a:t>
            </a:r>
            <a:r>
              <a:rPr lang="de-DE"/>
              <a:t> </a:t>
            </a:r>
            <a:r>
              <a:rPr lang="de-DE" err="1"/>
              <a:t>the</a:t>
            </a:r>
            <a:r>
              <a:rPr lang="de-DE"/>
              <a:t> Gap“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89AA29B4-2164-411D-A379-4C61FDADA92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D21309-3604-4FEA-B5A6-E42F714CD12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3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19DB8AEB-1A99-4F70-9E10-424688EF6AC5}"/>
              </a:ext>
            </a:extLst>
          </p:cNvPr>
          <p:cNvSpPr/>
          <p:nvPr/>
        </p:nvSpPr>
        <p:spPr bwMode="gray">
          <a:xfrm>
            <a:off x="236306" y="3036935"/>
            <a:ext cx="8632585" cy="202400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pic>
        <p:nvPicPr>
          <p:cNvPr id="7" name="Grafik 6" descr="Klassenzimmer mit einfarbiger Füllung">
            <a:extLst>
              <a:ext uri="{FF2B5EF4-FFF2-40B4-BE49-F238E27FC236}">
                <a16:creationId xmlns:a16="http://schemas.microsoft.com/office/drawing/2014/main" id="{392B193A-DAF2-4EF4-B265-B054C6EB97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0143" y="3075464"/>
            <a:ext cx="914400" cy="914400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B4844B64-402E-4403-A90F-4A3E4B1D84A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7300" y="3075464"/>
            <a:ext cx="725864" cy="914400"/>
          </a:xfrm>
          <a:prstGeom prst="rect">
            <a:avLst/>
          </a:prstGeom>
        </p:spPr>
      </p:pic>
      <p:pic>
        <p:nvPicPr>
          <p:cNvPr id="14" name="Grafik 13" descr="Prozessor mit einfarbiger Füllung">
            <a:extLst>
              <a:ext uri="{FF2B5EF4-FFF2-40B4-BE49-F238E27FC236}">
                <a16:creationId xmlns:a16="http://schemas.microsoft.com/office/drawing/2014/main" id="{FAF91B1D-5AC8-48AC-9F96-EB7448888D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144994" y="3169731"/>
            <a:ext cx="725863" cy="725863"/>
          </a:xfrm>
          <a:prstGeom prst="rect">
            <a:avLst/>
          </a:prstGeom>
        </p:spPr>
      </p:pic>
      <p:sp>
        <p:nvSpPr>
          <p:cNvPr id="15" name="Textfeld 14">
            <a:extLst>
              <a:ext uri="{FF2B5EF4-FFF2-40B4-BE49-F238E27FC236}">
                <a16:creationId xmlns:a16="http://schemas.microsoft.com/office/drawing/2014/main" id="{B5574FE6-752A-4DAB-B3C2-D3EC94942519}"/>
              </a:ext>
            </a:extLst>
          </p:cNvPr>
          <p:cNvSpPr txBox="1"/>
          <p:nvPr/>
        </p:nvSpPr>
        <p:spPr>
          <a:xfrm>
            <a:off x="4323687" y="3299196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=</a:t>
            </a:r>
          </a:p>
        </p:txBody>
      </p:sp>
      <p:sp>
        <p:nvSpPr>
          <p:cNvPr id="17" name="Textfeld 16">
            <a:extLst>
              <a:ext uri="{FF2B5EF4-FFF2-40B4-BE49-F238E27FC236}">
                <a16:creationId xmlns:a16="http://schemas.microsoft.com/office/drawing/2014/main" id="{4CABD1A4-2728-45CB-A3D9-1E429768B5D5}"/>
              </a:ext>
            </a:extLst>
          </p:cNvPr>
          <p:cNvSpPr txBox="1"/>
          <p:nvPr/>
        </p:nvSpPr>
        <p:spPr>
          <a:xfrm>
            <a:off x="6677676" y="3299196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+</a:t>
            </a:r>
          </a:p>
        </p:txBody>
      </p:sp>
      <p:pic>
        <p:nvPicPr>
          <p:cNvPr id="18" name="Grafik 17" descr="Arbeiten von zu Hause Schreibtisch mit einfarbiger Füllung">
            <a:extLst>
              <a:ext uri="{FF2B5EF4-FFF2-40B4-BE49-F238E27FC236}">
                <a16:creationId xmlns:a16="http://schemas.microsoft.com/office/drawing/2014/main" id="{ED8BA1E6-A181-4295-8313-0BAB7405546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391007" y="3079180"/>
            <a:ext cx="914400" cy="914400"/>
          </a:xfrm>
          <a:prstGeom prst="rect">
            <a:avLst/>
          </a:prstGeom>
        </p:spPr>
      </p:pic>
      <p:pic>
        <p:nvPicPr>
          <p:cNvPr id="20" name="Grafik 19" descr="Person mit Idee mit einfarbiger Füllung">
            <a:extLst>
              <a:ext uri="{FF2B5EF4-FFF2-40B4-BE49-F238E27FC236}">
                <a16:creationId xmlns:a16="http://schemas.microsoft.com/office/drawing/2014/main" id="{0F0FB9BE-523E-4C82-B4DE-EA5F48BA50D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847606" y="3169731"/>
            <a:ext cx="740484" cy="725863"/>
          </a:xfrm>
          <a:prstGeom prst="rect">
            <a:avLst/>
          </a:prstGeom>
        </p:spPr>
      </p:pic>
      <p:pic>
        <p:nvPicPr>
          <p:cNvPr id="22" name="Grafik 21" descr="Straßenlicht mit einfarbiger Füllung">
            <a:extLst>
              <a:ext uri="{FF2B5EF4-FFF2-40B4-BE49-F238E27FC236}">
                <a16:creationId xmlns:a16="http://schemas.microsoft.com/office/drawing/2014/main" id="{A4965E43-2BAF-4217-A6EC-FDE5794083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480928" y="3263621"/>
            <a:ext cx="644704" cy="631974"/>
          </a:xfrm>
          <a:prstGeom prst="rect">
            <a:avLst/>
          </a:prstGeom>
        </p:spPr>
      </p:pic>
      <p:sp>
        <p:nvSpPr>
          <p:cNvPr id="26" name="Textfeld 25">
            <a:extLst>
              <a:ext uri="{FF2B5EF4-FFF2-40B4-BE49-F238E27FC236}">
                <a16:creationId xmlns:a16="http://schemas.microsoft.com/office/drawing/2014/main" id="{1EC912BD-D59E-4882-A1A8-0267C8DAA461}"/>
              </a:ext>
            </a:extLst>
          </p:cNvPr>
          <p:cNvSpPr txBox="1"/>
          <p:nvPr/>
        </p:nvSpPr>
        <p:spPr>
          <a:xfrm>
            <a:off x="1444034" y="3299196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+</a:t>
            </a:r>
          </a:p>
        </p:txBody>
      </p:sp>
      <p:sp>
        <p:nvSpPr>
          <p:cNvPr id="25" name="Textfeld 24">
            <a:extLst>
              <a:ext uri="{FF2B5EF4-FFF2-40B4-BE49-F238E27FC236}">
                <a16:creationId xmlns:a16="http://schemas.microsoft.com/office/drawing/2014/main" id="{A0FEC417-B8FA-4CE7-B813-DC4E13D83B06}"/>
              </a:ext>
            </a:extLst>
          </p:cNvPr>
          <p:cNvSpPr txBox="1"/>
          <p:nvPr/>
        </p:nvSpPr>
        <p:spPr>
          <a:xfrm>
            <a:off x="328772" y="4289975"/>
            <a:ext cx="101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Raum</a:t>
            </a:r>
          </a:p>
        </p:txBody>
      </p:sp>
      <p:sp>
        <p:nvSpPr>
          <p:cNvPr id="28" name="Textfeld 27">
            <a:extLst>
              <a:ext uri="{FF2B5EF4-FFF2-40B4-BE49-F238E27FC236}">
                <a16:creationId xmlns:a16="http://schemas.microsoft.com/office/drawing/2014/main" id="{AD0A589E-C9F5-400E-A8C4-727967AE496D}"/>
              </a:ext>
            </a:extLst>
          </p:cNvPr>
          <p:cNvSpPr txBox="1"/>
          <p:nvPr/>
        </p:nvSpPr>
        <p:spPr>
          <a:xfrm>
            <a:off x="1762776" y="4059615"/>
            <a:ext cx="2660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Bewegungssensoren, Raspberry Pi &amp; Node-Red</a:t>
            </a:r>
          </a:p>
        </p:txBody>
      </p:sp>
      <p:sp>
        <p:nvSpPr>
          <p:cNvPr id="29" name="Textfeld 28">
            <a:extLst>
              <a:ext uri="{FF2B5EF4-FFF2-40B4-BE49-F238E27FC236}">
                <a16:creationId xmlns:a16="http://schemas.microsoft.com/office/drawing/2014/main" id="{D87C32F7-16F3-4F4F-9126-F45DEE63DD89}"/>
              </a:ext>
            </a:extLst>
          </p:cNvPr>
          <p:cNvSpPr txBox="1"/>
          <p:nvPr/>
        </p:nvSpPr>
        <p:spPr>
          <a:xfrm>
            <a:off x="5061393" y="4029129"/>
            <a:ext cx="1536058" cy="64633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DE">
                <a:latin typeface="Franklin Gothic Book"/>
                <a:ea typeface="ＭＳ Ｐゴシック"/>
              </a:rPr>
              <a:t>Arbeitsplatz für Studenten</a:t>
            </a:r>
            <a:endParaRPr lang="de-DE"/>
          </a:p>
        </p:txBody>
      </p:sp>
      <p:sp>
        <p:nvSpPr>
          <p:cNvPr id="30" name="Textfeld 29">
            <a:extLst>
              <a:ext uri="{FF2B5EF4-FFF2-40B4-BE49-F238E27FC236}">
                <a16:creationId xmlns:a16="http://schemas.microsoft.com/office/drawing/2014/main" id="{EA7C29A5-1496-478D-8B28-AFB3A93E0E70}"/>
              </a:ext>
            </a:extLst>
          </p:cNvPr>
          <p:cNvSpPr txBox="1"/>
          <p:nvPr/>
        </p:nvSpPr>
        <p:spPr>
          <a:xfrm>
            <a:off x="6495884" y="4012976"/>
            <a:ext cx="2614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Automatische Empfehlung für Lichtsteuerung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CABB968-F7E2-4DAE-BA1D-493F71BC5AED}"/>
              </a:ext>
            </a:extLst>
          </p:cNvPr>
          <p:cNvSpPr txBox="1"/>
          <p:nvPr/>
        </p:nvSpPr>
        <p:spPr>
          <a:xfrm>
            <a:off x="191096" y="5191721"/>
            <a:ext cx="860107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de-DE" b="1" u="sng">
                <a:solidFill>
                  <a:srgbClr val="FFCC01"/>
                </a:solidFill>
                <a:latin typeface="Franklin Gothic Book"/>
                <a:ea typeface="ＭＳ Ｐゴシック"/>
              </a:rPr>
              <a:t>Medienbruch</a:t>
            </a:r>
            <a:r>
              <a:rPr lang="de-DE">
                <a:solidFill>
                  <a:srgbClr val="FFCC01"/>
                </a:solidFill>
                <a:latin typeface="Franklin Gothic Book"/>
                <a:ea typeface="ＭＳ Ｐゴシック"/>
              </a:rPr>
              <a:t>: </a:t>
            </a:r>
            <a:r>
              <a:rPr lang="de-DE">
                <a:latin typeface="Franklin Gothic Book"/>
                <a:ea typeface="ＭＳ Ｐゴシック"/>
              </a:rPr>
              <a:t>Reduktion von zusätzlichen Kontrollen, ob die Raumbelichtung aus ist. </a:t>
            </a:r>
            <a:endParaRPr lang="de-DE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55E91032-6375-A64C-AD8B-D7884E59783D}"/>
              </a:ext>
            </a:extLst>
          </p:cNvPr>
          <p:cNvSpPr/>
          <p:nvPr/>
        </p:nvSpPr>
        <p:spPr bwMode="gray">
          <a:xfrm>
            <a:off x="229912" y="1516145"/>
            <a:ext cx="8638979" cy="127796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3" name="Textfeld 22">
            <a:extLst>
              <a:ext uri="{FF2B5EF4-FFF2-40B4-BE49-F238E27FC236}">
                <a16:creationId xmlns:a16="http://schemas.microsoft.com/office/drawing/2014/main" id="{5E2BD0ED-1822-7647-9353-C9D63795FE8C}"/>
              </a:ext>
            </a:extLst>
          </p:cNvPr>
          <p:cNvSpPr txBox="1"/>
          <p:nvPr/>
        </p:nvSpPr>
        <p:spPr>
          <a:xfrm>
            <a:off x="4323687" y="1918416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=</a:t>
            </a:r>
          </a:p>
        </p:txBody>
      </p:sp>
      <p:sp>
        <p:nvSpPr>
          <p:cNvPr id="24" name="Textfeld 23">
            <a:extLst>
              <a:ext uri="{FF2B5EF4-FFF2-40B4-BE49-F238E27FC236}">
                <a16:creationId xmlns:a16="http://schemas.microsoft.com/office/drawing/2014/main" id="{41A21178-211F-1847-8C39-E4D948457394}"/>
              </a:ext>
            </a:extLst>
          </p:cNvPr>
          <p:cNvSpPr txBox="1"/>
          <p:nvPr/>
        </p:nvSpPr>
        <p:spPr>
          <a:xfrm>
            <a:off x="1452819" y="1968124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+</a:t>
            </a:r>
          </a:p>
        </p:txBody>
      </p:sp>
      <p:sp>
        <p:nvSpPr>
          <p:cNvPr id="27" name="Textfeld 26">
            <a:extLst>
              <a:ext uri="{FF2B5EF4-FFF2-40B4-BE49-F238E27FC236}">
                <a16:creationId xmlns:a16="http://schemas.microsoft.com/office/drawing/2014/main" id="{158AECA4-D934-814B-828D-0223768330D9}"/>
              </a:ext>
            </a:extLst>
          </p:cNvPr>
          <p:cNvSpPr txBox="1"/>
          <p:nvPr/>
        </p:nvSpPr>
        <p:spPr>
          <a:xfrm>
            <a:off x="398818" y="1973840"/>
            <a:ext cx="10171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Thing</a:t>
            </a: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8185C99C-DB59-CD48-BF69-BFBC9A034A35}"/>
              </a:ext>
            </a:extLst>
          </p:cNvPr>
          <p:cNvSpPr txBox="1"/>
          <p:nvPr/>
        </p:nvSpPr>
        <p:spPr>
          <a:xfrm>
            <a:off x="2353966" y="1968124"/>
            <a:ext cx="4708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IT</a:t>
            </a:r>
          </a:p>
        </p:txBody>
      </p:sp>
      <p:sp>
        <p:nvSpPr>
          <p:cNvPr id="32" name="Textfeld 31">
            <a:extLst>
              <a:ext uri="{FF2B5EF4-FFF2-40B4-BE49-F238E27FC236}">
                <a16:creationId xmlns:a16="http://schemas.microsoft.com/office/drawing/2014/main" id="{5B1ED1D2-E050-424D-BBF4-6AB38F08D01A}"/>
              </a:ext>
            </a:extLst>
          </p:cNvPr>
          <p:cNvSpPr txBox="1"/>
          <p:nvPr/>
        </p:nvSpPr>
        <p:spPr>
          <a:xfrm>
            <a:off x="5038627" y="1827734"/>
            <a:ext cx="1413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/>
              <a:t>Thing-based</a:t>
            </a:r>
          </a:p>
          <a:p>
            <a:pPr algn="ctr"/>
            <a:r>
              <a:rPr lang="en-US"/>
              <a:t>Function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D14CC07F-C397-9349-B6B7-2AC5C8D4CE5B}"/>
              </a:ext>
            </a:extLst>
          </p:cNvPr>
          <p:cNvSpPr txBox="1"/>
          <p:nvPr/>
        </p:nvSpPr>
        <p:spPr>
          <a:xfrm>
            <a:off x="7125794" y="1835341"/>
            <a:ext cx="14957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</a:rPr>
              <a:t>IT-based</a:t>
            </a:r>
          </a:p>
          <a:p>
            <a:pPr algn="ctr"/>
            <a:r>
              <a:rPr lang="en-US">
                <a:solidFill>
                  <a:srgbClr val="FF0000"/>
                </a:solidFill>
              </a:rPr>
              <a:t>Service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E445A92D-82BC-E34A-8DE3-16446EDD381E}"/>
              </a:ext>
            </a:extLst>
          </p:cNvPr>
          <p:cNvSpPr txBox="1"/>
          <p:nvPr/>
        </p:nvSpPr>
        <p:spPr>
          <a:xfrm>
            <a:off x="6677676" y="1911736"/>
            <a:ext cx="619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+</a:t>
            </a:r>
          </a:p>
        </p:txBody>
      </p:sp>
      <p:sp>
        <p:nvSpPr>
          <p:cNvPr id="35" name="Textfeld 34">
            <a:extLst>
              <a:ext uri="{FF2B5EF4-FFF2-40B4-BE49-F238E27FC236}">
                <a16:creationId xmlns:a16="http://schemas.microsoft.com/office/drawing/2014/main" id="{0ED7D92A-4F89-1446-AF95-14B87BE43452}"/>
              </a:ext>
            </a:extLst>
          </p:cNvPr>
          <p:cNvSpPr txBox="1"/>
          <p:nvPr/>
        </p:nvSpPr>
        <p:spPr>
          <a:xfrm>
            <a:off x="2829015" y="1691125"/>
            <a:ext cx="10171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Hardware</a:t>
            </a:r>
          </a:p>
        </p:txBody>
      </p:sp>
      <p:sp>
        <p:nvSpPr>
          <p:cNvPr id="36" name="Textfeld 35">
            <a:extLst>
              <a:ext uri="{FF2B5EF4-FFF2-40B4-BE49-F238E27FC236}">
                <a16:creationId xmlns:a16="http://schemas.microsoft.com/office/drawing/2014/main" id="{375C4141-CB6F-1B4C-9ACB-B70309DC722D}"/>
              </a:ext>
            </a:extLst>
          </p:cNvPr>
          <p:cNvSpPr txBox="1"/>
          <p:nvPr/>
        </p:nvSpPr>
        <p:spPr>
          <a:xfrm>
            <a:off x="2824771" y="2281535"/>
            <a:ext cx="1017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Software</a:t>
            </a:r>
          </a:p>
        </p:txBody>
      </p:sp>
      <p:cxnSp>
        <p:nvCxnSpPr>
          <p:cNvPr id="37" name="Gerade Verbindung 36">
            <a:extLst>
              <a:ext uri="{FF2B5EF4-FFF2-40B4-BE49-F238E27FC236}">
                <a16:creationId xmlns:a16="http://schemas.microsoft.com/office/drawing/2014/main" id="{A9411523-B23B-B64E-8B38-B4445A5C1596}"/>
              </a:ext>
            </a:extLst>
          </p:cNvPr>
          <p:cNvCxnSpPr>
            <a:cxnSpLocks/>
            <a:stCxn id="31" idx="0"/>
            <a:endCxn id="35" idx="1"/>
          </p:cNvCxnSpPr>
          <p:nvPr/>
        </p:nvCxnSpPr>
        <p:spPr>
          <a:xfrm flipV="1">
            <a:off x="2589369" y="1845014"/>
            <a:ext cx="239646" cy="1231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Gerade Verbindung 37">
            <a:extLst>
              <a:ext uri="{FF2B5EF4-FFF2-40B4-BE49-F238E27FC236}">
                <a16:creationId xmlns:a16="http://schemas.microsoft.com/office/drawing/2014/main" id="{80A1B9E5-2D72-294A-93DA-70CBBE41F798}"/>
              </a:ext>
            </a:extLst>
          </p:cNvPr>
          <p:cNvCxnSpPr>
            <a:cxnSpLocks/>
            <a:stCxn id="31" idx="2"/>
            <a:endCxn id="36" idx="1"/>
          </p:cNvCxnSpPr>
          <p:nvPr/>
        </p:nvCxnSpPr>
        <p:spPr>
          <a:xfrm>
            <a:off x="2589369" y="2337456"/>
            <a:ext cx="235402" cy="979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Textfeld 38">
            <a:extLst>
              <a:ext uri="{FF2B5EF4-FFF2-40B4-BE49-F238E27FC236}">
                <a16:creationId xmlns:a16="http://schemas.microsoft.com/office/drawing/2014/main" id="{56F232FB-F6AF-B94F-9F9D-636096C2CCD6}"/>
              </a:ext>
            </a:extLst>
          </p:cNvPr>
          <p:cNvSpPr txBox="1"/>
          <p:nvPr/>
        </p:nvSpPr>
        <p:spPr>
          <a:xfrm>
            <a:off x="5925345" y="1537237"/>
            <a:ext cx="10171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Physical</a:t>
            </a:r>
          </a:p>
        </p:txBody>
      </p:sp>
      <p:sp>
        <p:nvSpPr>
          <p:cNvPr id="40" name="Textfeld 39">
            <a:extLst>
              <a:ext uri="{FF2B5EF4-FFF2-40B4-BE49-F238E27FC236}">
                <a16:creationId xmlns:a16="http://schemas.microsoft.com/office/drawing/2014/main" id="{50C7FE38-F54E-6740-ADC2-1E028E6404CC}"/>
              </a:ext>
            </a:extLst>
          </p:cNvPr>
          <p:cNvSpPr txBox="1"/>
          <p:nvPr/>
        </p:nvSpPr>
        <p:spPr>
          <a:xfrm>
            <a:off x="5947123" y="2455895"/>
            <a:ext cx="1017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Local</a:t>
            </a:r>
          </a:p>
        </p:txBody>
      </p:sp>
      <p:cxnSp>
        <p:nvCxnSpPr>
          <p:cNvPr id="41" name="Gerade Verbindung 40">
            <a:extLst>
              <a:ext uri="{FF2B5EF4-FFF2-40B4-BE49-F238E27FC236}">
                <a16:creationId xmlns:a16="http://schemas.microsoft.com/office/drawing/2014/main" id="{25FCDB75-2DDE-AD44-931D-395D3B1117AC}"/>
              </a:ext>
            </a:extLst>
          </p:cNvPr>
          <p:cNvCxnSpPr>
            <a:cxnSpLocks/>
            <a:endCxn id="39" idx="1"/>
          </p:cNvCxnSpPr>
          <p:nvPr/>
        </p:nvCxnSpPr>
        <p:spPr>
          <a:xfrm flipV="1">
            <a:off x="5685699" y="1691126"/>
            <a:ext cx="239646" cy="1231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Gerade Verbindung 41">
            <a:extLst>
              <a:ext uri="{FF2B5EF4-FFF2-40B4-BE49-F238E27FC236}">
                <a16:creationId xmlns:a16="http://schemas.microsoft.com/office/drawing/2014/main" id="{1DE066A7-0D9A-7243-AA88-C1870A59880F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5711721" y="2511816"/>
            <a:ext cx="235402" cy="979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3" name="Textfeld 42">
            <a:extLst>
              <a:ext uri="{FF2B5EF4-FFF2-40B4-BE49-F238E27FC236}">
                <a16:creationId xmlns:a16="http://schemas.microsoft.com/office/drawing/2014/main" id="{C517B21B-04DE-2344-A3E0-E892E7F9A755}"/>
              </a:ext>
            </a:extLst>
          </p:cNvPr>
          <p:cNvSpPr txBox="1"/>
          <p:nvPr/>
        </p:nvSpPr>
        <p:spPr>
          <a:xfrm>
            <a:off x="8052545" y="1524798"/>
            <a:ext cx="101714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Digital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CFA621B4-779A-944C-ABCC-7ABDDBE30476}"/>
              </a:ext>
            </a:extLst>
          </p:cNvPr>
          <p:cNvSpPr txBox="1"/>
          <p:nvPr/>
        </p:nvSpPr>
        <p:spPr>
          <a:xfrm>
            <a:off x="8052334" y="2456180"/>
            <a:ext cx="10171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1400"/>
              <a:t>Global</a:t>
            </a:r>
          </a:p>
        </p:txBody>
      </p:sp>
      <p:cxnSp>
        <p:nvCxnSpPr>
          <p:cNvPr id="45" name="Gerade Verbindung 44">
            <a:extLst>
              <a:ext uri="{FF2B5EF4-FFF2-40B4-BE49-F238E27FC236}">
                <a16:creationId xmlns:a16="http://schemas.microsoft.com/office/drawing/2014/main" id="{66B59216-AC81-C94B-9F34-4197E59A13E8}"/>
              </a:ext>
            </a:extLst>
          </p:cNvPr>
          <p:cNvCxnSpPr>
            <a:cxnSpLocks/>
            <a:endCxn id="43" idx="1"/>
          </p:cNvCxnSpPr>
          <p:nvPr/>
        </p:nvCxnSpPr>
        <p:spPr>
          <a:xfrm flipV="1">
            <a:off x="7812899" y="1678687"/>
            <a:ext cx="239646" cy="12311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Gerade Verbindung 45">
            <a:extLst>
              <a:ext uri="{FF2B5EF4-FFF2-40B4-BE49-F238E27FC236}">
                <a16:creationId xmlns:a16="http://schemas.microsoft.com/office/drawing/2014/main" id="{B5A05628-9773-314B-AF9E-5224BE408B41}"/>
              </a:ext>
            </a:extLst>
          </p:cNvPr>
          <p:cNvCxnSpPr>
            <a:cxnSpLocks/>
            <a:endCxn id="44" idx="1"/>
          </p:cNvCxnSpPr>
          <p:nvPr/>
        </p:nvCxnSpPr>
        <p:spPr>
          <a:xfrm>
            <a:off x="7816932" y="2512101"/>
            <a:ext cx="235402" cy="9796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8091003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CDC8EB8-B17A-2747-B2D9-04D046FA2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IoT Design Prinzipien </a:t>
            </a:r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61273775-FA4F-B74F-BB1A-70C2814E14B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6607563"/>
              </p:ext>
            </p:extLst>
          </p:nvPr>
        </p:nvGraphicFramePr>
        <p:xfrm>
          <a:off x="481013" y="1450427"/>
          <a:ext cx="8189912" cy="4707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22FEB27-986B-4943-BA49-EA41396644E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B82447F-9E75-E44E-8876-74CCD239313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10" name="Grafik 9" descr="Zahnrad Silhouette">
            <a:extLst>
              <a:ext uri="{FF2B5EF4-FFF2-40B4-BE49-F238E27FC236}">
                <a16:creationId xmlns:a16="http://schemas.microsoft.com/office/drawing/2014/main" id="{93C9ECDF-7CB0-0645-830E-8975271E632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903502" y="3009898"/>
            <a:ext cx="679233" cy="679233"/>
          </a:xfrm>
          <a:prstGeom prst="rect">
            <a:avLst/>
          </a:prstGeom>
        </p:spPr>
      </p:pic>
      <p:pic>
        <p:nvPicPr>
          <p:cNvPr id="12" name="Grafik 11" descr="Geist Silhouette">
            <a:extLst>
              <a:ext uri="{FF2B5EF4-FFF2-40B4-BE49-F238E27FC236}">
                <a16:creationId xmlns:a16="http://schemas.microsoft.com/office/drawing/2014/main" id="{3B71008A-40D6-764B-AE04-94303ACBA4B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7903501" y="1450427"/>
            <a:ext cx="679233" cy="679233"/>
          </a:xfrm>
          <a:prstGeom prst="rect">
            <a:avLst/>
          </a:prstGeom>
        </p:spPr>
      </p:pic>
      <p:pic>
        <p:nvPicPr>
          <p:cNvPr id="14" name="Grafik 13" descr="Lehrer Silhouette">
            <a:extLst>
              <a:ext uri="{FF2B5EF4-FFF2-40B4-BE49-F238E27FC236}">
                <a16:creationId xmlns:a16="http://schemas.microsoft.com/office/drawing/2014/main" id="{DF6657D2-EA65-0D44-9B2A-216F61FD76C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903501" y="4622127"/>
            <a:ext cx="679233" cy="679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171517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Ellipse 30">
            <a:extLst>
              <a:ext uri="{FF2B5EF4-FFF2-40B4-BE49-F238E27FC236}">
                <a16:creationId xmlns:a16="http://schemas.microsoft.com/office/drawing/2014/main" id="{A4F7A2F1-4691-43EA-AF4C-AEC82EB57FFF}"/>
              </a:ext>
            </a:extLst>
          </p:cNvPr>
          <p:cNvSpPr/>
          <p:nvPr/>
        </p:nvSpPr>
        <p:spPr bwMode="gray">
          <a:xfrm>
            <a:off x="3283769" y="4178254"/>
            <a:ext cx="1979955" cy="1899562"/>
          </a:xfrm>
          <a:prstGeom prst="ellipse">
            <a:avLst/>
          </a:prstGeom>
          <a:solidFill>
            <a:srgbClr val="FFCC0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A973957E-003C-4F27-881E-D04751B0B701}"/>
              </a:ext>
            </a:extLst>
          </p:cNvPr>
          <p:cNvSpPr/>
          <p:nvPr/>
        </p:nvSpPr>
        <p:spPr bwMode="gray">
          <a:xfrm>
            <a:off x="6184420" y="2087339"/>
            <a:ext cx="2034283" cy="1899562"/>
          </a:xfrm>
          <a:prstGeom prst="ellipse">
            <a:avLst/>
          </a:prstGeom>
          <a:solidFill>
            <a:srgbClr val="FFCC0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32B3CC96-AE1E-49E4-A7E5-B0CA132D1546}"/>
              </a:ext>
            </a:extLst>
          </p:cNvPr>
          <p:cNvSpPr/>
          <p:nvPr/>
        </p:nvSpPr>
        <p:spPr bwMode="gray">
          <a:xfrm>
            <a:off x="544816" y="2087339"/>
            <a:ext cx="2034283" cy="1899562"/>
          </a:xfrm>
          <a:prstGeom prst="ellipse">
            <a:avLst/>
          </a:prstGeom>
          <a:solidFill>
            <a:srgbClr val="FFCC0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B4AE54F-979A-4FC9-B367-CEA1F2AE9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Service Architektur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11B31BD-C3CC-4BF1-BEE1-4687F179A21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1DD222B-C0C6-465D-AA7E-539C506FF46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5</a:t>
            </a:fld>
            <a:endParaRPr lang="de-DE"/>
          </a:p>
        </p:txBody>
      </p:sp>
      <p:pic>
        <p:nvPicPr>
          <p:cNvPr id="6" name="Grafik 5" descr="Tanzschritte mit einfarbiger Füllung">
            <a:extLst>
              <a:ext uri="{FF2B5EF4-FFF2-40B4-BE49-F238E27FC236}">
                <a16:creationId xmlns:a16="http://schemas.microsoft.com/office/drawing/2014/main" id="{3DE68CA8-0678-4FE0-87D6-BBC04DEC4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8989" y="2478642"/>
            <a:ext cx="1402422" cy="1402422"/>
          </a:xfrm>
          <a:prstGeom prst="rect">
            <a:avLst/>
          </a:prstGeom>
        </p:spPr>
      </p:pic>
      <p:pic>
        <p:nvPicPr>
          <p:cNvPr id="16" name="Grafik 15" descr="Webcam mit einfarbiger Füllung">
            <a:extLst>
              <a:ext uri="{FF2B5EF4-FFF2-40B4-BE49-F238E27FC236}">
                <a16:creationId xmlns:a16="http://schemas.microsoft.com/office/drawing/2014/main" id="{B38697A9-62CD-4524-9634-EFDE13C474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8989" y="2108771"/>
            <a:ext cx="914400" cy="914400"/>
          </a:xfrm>
          <a:prstGeom prst="rect">
            <a:avLst/>
          </a:prstGeom>
        </p:spPr>
      </p:pic>
      <p:pic>
        <p:nvPicPr>
          <p:cNvPr id="20" name="Grafik 19" descr="Pfeil mit einer Linie: Kurve im Uhrzeigersinn mit einfarbiger Füllung">
            <a:extLst>
              <a:ext uri="{FF2B5EF4-FFF2-40B4-BE49-F238E27FC236}">
                <a16:creationId xmlns:a16="http://schemas.microsoft.com/office/drawing/2014/main" id="{FD8DBC06-798A-4323-8FA8-34313F90B5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2530916" flipV="1">
            <a:off x="5676884" y="3832266"/>
            <a:ext cx="1403982" cy="1991938"/>
          </a:xfrm>
          <a:prstGeom prst="rect">
            <a:avLst/>
          </a:prstGeom>
        </p:spPr>
      </p:pic>
      <p:pic>
        <p:nvPicPr>
          <p:cNvPr id="22" name="Grafik 21" descr="Server mit einfarbiger Füllung">
            <a:extLst>
              <a:ext uri="{FF2B5EF4-FFF2-40B4-BE49-F238E27FC236}">
                <a16:creationId xmlns:a16="http://schemas.microsoft.com/office/drawing/2014/main" id="{08432527-877D-4AA1-B725-F629225F25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574355" y="4421686"/>
            <a:ext cx="1412697" cy="1412697"/>
          </a:xfrm>
          <a:prstGeom prst="rect">
            <a:avLst/>
          </a:prstGeom>
        </p:spPr>
      </p:pic>
      <p:pic>
        <p:nvPicPr>
          <p:cNvPr id="26" name="Grafik 25" descr="Laptop mit einfarbiger Füllung">
            <a:extLst>
              <a:ext uri="{FF2B5EF4-FFF2-40B4-BE49-F238E27FC236}">
                <a16:creationId xmlns:a16="http://schemas.microsoft.com/office/drawing/2014/main" id="{A398C767-CD07-431F-A0D4-CED254D59AA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00350" y="2363313"/>
            <a:ext cx="1402422" cy="1402422"/>
          </a:xfrm>
          <a:prstGeom prst="rect">
            <a:avLst/>
          </a:prstGeom>
        </p:spPr>
      </p:pic>
      <p:pic>
        <p:nvPicPr>
          <p:cNvPr id="29" name="Grafik 28" descr="Pfeil mit einer Linie: Kurve im Uhrzeigersinn mit einfarbiger Füllung">
            <a:extLst>
              <a:ext uri="{FF2B5EF4-FFF2-40B4-BE49-F238E27FC236}">
                <a16:creationId xmlns:a16="http://schemas.microsoft.com/office/drawing/2014/main" id="{35F96478-50E0-4E62-AEC8-DD05F16EADD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17429085" flipV="1">
            <a:off x="1599419" y="3832266"/>
            <a:ext cx="1403982" cy="1991938"/>
          </a:xfrm>
          <a:prstGeom prst="rect">
            <a:avLst/>
          </a:prstGeom>
        </p:spPr>
      </p:pic>
      <p:sp>
        <p:nvSpPr>
          <p:cNvPr id="32" name="Textfeld 31">
            <a:extLst>
              <a:ext uri="{FF2B5EF4-FFF2-40B4-BE49-F238E27FC236}">
                <a16:creationId xmlns:a16="http://schemas.microsoft.com/office/drawing/2014/main" id="{D38B186A-CE8E-40DD-93FE-D34802B2A811}"/>
              </a:ext>
            </a:extLst>
          </p:cNvPr>
          <p:cNvSpPr txBox="1"/>
          <p:nvPr/>
        </p:nvSpPr>
        <p:spPr>
          <a:xfrm>
            <a:off x="383300" y="1639369"/>
            <a:ext cx="2357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Bewegungssensoren</a:t>
            </a:r>
          </a:p>
        </p:txBody>
      </p:sp>
      <p:sp>
        <p:nvSpPr>
          <p:cNvPr id="33" name="Textfeld 32">
            <a:extLst>
              <a:ext uri="{FF2B5EF4-FFF2-40B4-BE49-F238E27FC236}">
                <a16:creationId xmlns:a16="http://schemas.microsoft.com/office/drawing/2014/main" id="{C04E0A25-4843-4F71-BB12-28304B50168D}"/>
              </a:ext>
            </a:extLst>
          </p:cNvPr>
          <p:cNvSpPr txBox="1"/>
          <p:nvPr/>
        </p:nvSpPr>
        <p:spPr>
          <a:xfrm>
            <a:off x="5872805" y="1639369"/>
            <a:ext cx="2657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Node-RED Dashboard</a:t>
            </a:r>
          </a:p>
        </p:txBody>
      </p:sp>
      <p:sp>
        <p:nvSpPr>
          <p:cNvPr id="34" name="Textfeld 33">
            <a:extLst>
              <a:ext uri="{FF2B5EF4-FFF2-40B4-BE49-F238E27FC236}">
                <a16:creationId xmlns:a16="http://schemas.microsoft.com/office/drawing/2014/main" id="{E3A2B756-B6B0-45D2-B8BF-4F8F997D654C}"/>
              </a:ext>
            </a:extLst>
          </p:cNvPr>
          <p:cNvSpPr txBox="1"/>
          <p:nvPr/>
        </p:nvSpPr>
        <p:spPr>
          <a:xfrm>
            <a:off x="3102046" y="3764148"/>
            <a:ext cx="2357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/>
              <a:t>MQTT Broker</a:t>
            </a:r>
          </a:p>
        </p:txBody>
      </p:sp>
    </p:spTree>
    <p:extLst>
      <p:ext uri="{BB962C8B-B14F-4D97-AF65-F5344CB8AC3E}">
        <p14:creationId xmlns:p14="http://schemas.microsoft.com/office/powerpoint/2010/main" val="2203168249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ck 9">
            <a:extLst>
              <a:ext uri="{FF2B5EF4-FFF2-40B4-BE49-F238E27FC236}">
                <a16:creationId xmlns:a16="http://schemas.microsoft.com/office/drawing/2014/main" id="{CDE7D858-900F-424F-B777-DE572A9D5CCF}"/>
              </a:ext>
            </a:extLst>
          </p:cNvPr>
          <p:cNvSpPr/>
          <p:nvPr/>
        </p:nvSpPr>
        <p:spPr bwMode="gray">
          <a:xfrm>
            <a:off x="1181545" y="1529116"/>
            <a:ext cx="6634717" cy="2257598"/>
          </a:xfrm>
          <a:prstGeom prst="rect">
            <a:avLst/>
          </a:prstGeom>
          <a:solidFill>
            <a:schemeClr val="accent2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de-DE" sz="1400" err="1">
              <a:solidFill>
                <a:schemeClr val="tx1"/>
              </a:solidFill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692DC39-33D4-4E1F-B659-5FA3CEBFE3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Node-RED Demo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C7722AD6-882A-4657-B777-CBBA9A8D7B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Internet of Things | WS21/22 | Hackathon</a:t>
            </a:r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ACE27F8D-A41A-45B0-A583-F78CCC92DB65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7F6B2DB-F8F3-430A-8621-6D32EE6DD0F8}" type="slidenum">
              <a:rPr lang="de-DE" smtClean="0"/>
              <a:pPr/>
              <a:t>6</a:t>
            </a:fld>
            <a:endParaRPr lang="de-DE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369CE5D-E58B-F74E-89BD-16F44791D65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6249" y="3841001"/>
            <a:ext cx="4491501" cy="252646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D8D4EF12-4CE8-944B-A398-0F90F2B8FFE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31" t="34141" r="18825" b="26427"/>
          <a:stretch/>
        </p:blipFill>
        <p:spPr>
          <a:xfrm>
            <a:off x="1277238" y="1642505"/>
            <a:ext cx="6422065" cy="2030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026694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6088D7C-433C-48B0-AA3F-62BA365D42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Vielen Dank für Ihre Aufmerksamkeit!</a:t>
            </a:r>
            <a:br>
              <a:rPr lang="de-DE"/>
            </a:br>
            <a:br>
              <a:rPr lang="de-DE"/>
            </a:br>
            <a:r>
              <a:rPr lang="de-DE"/>
              <a:t>Unser Link zum Repository:</a:t>
            </a:r>
            <a:br>
              <a:rPr lang="de-DE"/>
            </a:br>
            <a:r>
              <a:rPr lang="de-DE">
                <a:hlinkClick r:id="rId2"/>
              </a:rPr>
              <a:t>https://gitlab.reutlingen-university.de/zaher/iot-motion-detection/-/tree/main</a:t>
            </a:r>
            <a:r>
              <a:rPr lang="de-DE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78405225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Hochschule Reutlingen">
  <a:themeElements>
    <a:clrScheme name="Benutzerdefiniert 9">
      <a:dk1>
        <a:sysClr val="windowText" lastClr="000000"/>
      </a:dk1>
      <a:lt1>
        <a:sysClr val="window" lastClr="FFFFFF"/>
      </a:lt1>
      <a:dk2>
        <a:srgbClr val="707073"/>
      </a:dk2>
      <a:lt2>
        <a:srgbClr val="FFFFFF"/>
      </a:lt2>
      <a:accent1>
        <a:srgbClr val="008E82"/>
      </a:accent1>
      <a:accent2>
        <a:srgbClr val="C6C7C8"/>
      </a:accent2>
      <a:accent3>
        <a:srgbClr val="009C63"/>
      </a:accent3>
      <a:accent4>
        <a:srgbClr val="54AD4D"/>
      </a:accent4>
      <a:accent5>
        <a:srgbClr val="79B63E"/>
      </a:accent5>
      <a:accent6>
        <a:srgbClr val="707173"/>
      </a:accent6>
      <a:hlink>
        <a:srgbClr val="000000"/>
      </a:hlink>
      <a:folHlink>
        <a:srgbClr val="000000"/>
      </a:folHlink>
    </a:clrScheme>
    <a:fontScheme name="Hochschule Reutlingen">
      <a:majorFont>
        <a:latin typeface="Franklin Gothic Demi"/>
        <a:ea typeface=""/>
        <a:cs typeface=""/>
      </a:majorFont>
      <a:minorFont>
        <a:latin typeface="Franklin Gothic Book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gray">
        <a:solidFill>
          <a:schemeClr val="bg1"/>
        </a:solidFill>
        <a:ln w="9525">
          <a:solidFill>
            <a:schemeClr val="tx1"/>
          </a:solidFill>
        </a:ln>
      </a:spPr>
      <a:bodyPr lIns="0" tIns="0" rIns="0" bIns="0" rtlCol="0" anchor="ctr"/>
      <a:lstStyle>
        <a:defPPr algn="ctr">
          <a:defRPr sz="1400" dirty="0" err="1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80BA58B1AF2FF04BB9C70EAAB4F7C7B6" ma:contentTypeVersion="2" ma:contentTypeDescription="Ein neues Dokument erstellen." ma:contentTypeScope="" ma:versionID="3a4c5eac577b3b1175da8b6938109a2e">
  <xsd:schema xmlns:xsd="http://www.w3.org/2001/XMLSchema" xmlns:xs="http://www.w3.org/2001/XMLSchema" xmlns:p="http://schemas.microsoft.com/office/2006/metadata/properties" xmlns:ns2="1364d978-6984-4e92-8561-25da5cd31f65" targetNamespace="http://schemas.microsoft.com/office/2006/metadata/properties" ma:root="true" ma:fieldsID="5b3e895dd0aba30045dc7ca3c98b650b" ns2:_="">
    <xsd:import namespace="1364d978-6984-4e92-8561-25da5cd31f6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364d978-6984-4e92-8561-25da5cd31f6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3F1420-A5E0-40AA-A3BC-73462BD8BF58}">
  <ds:schemaRefs>
    <ds:schemaRef ds:uri="1364d978-6984-4e92-8561-25da5cd31f65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65FAF002-53BA-4DE8-8A52-828075F26CB4}">
  <ds:schemaRefs>
    <ds:schemaRef ds:uri="1364d978-6984-4e92-8561-25da5cd31f65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1135ABAA-9E85-48EE-8B88-B4308AB50CB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HSRT_PowerPoint_Hendrik_Brumme.pot</Template>
  <Application>Microsoft Office PowerPoint</Application>
  <PresentationFormat>On-screen Show (4:3)</PresentationFormat>
  <Slides>7</Slides>
  <Notes>1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Hochschule Reutlingen</vt:lpstr>
      <vt:lpstr>Internet of Things Automatische Benachrichtigung über energieeffiziente Lichtsteuerung auf Basis von Bewegungssensoren</vt:lpstr>
      <vt:lpstr>Ideenfindung </vt:lpstr>
      <vt:lpstr>„Bridging the Gap“</vt:lpstr>
      <vt:lpstr>IoT Design Prinzipien </vt:lpstr>
      <vt:lpstr>Service Architektur</vt:lpstr>
      <vt:lpstr>Node-RED Demo</vt:lpstr>
      <vt:lpstr>Vielen Dank für Ihre Aufmerksamkeit!  Unser Link zum Repository: https://gitlab.reutlingen-university.de/zaher/iot-motion-detection/-/tree/main </vt:lpstr>
    </vt:vector>
  </TitlesOfParts>
  <Company>Hochschule Reutlingen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Titel</dc:title>
  <dc:subject>Thema</dc:subject>
  <dc:creator>Hochschule Reutlingen</dc:creator>
  <dc:description>Template: 2009-06-23</dc:description>
  <cp:revision>1</cp:revision>
  <cp:lastPrinted>2016-04-15T06:26:06Z</cp:lastPrinted>
  <dcterms:created xsi:type="dcterms:W3CDTF">2009-06-16T10:23:10Z</dcterms:created>
  <dcterms:modified xsi:type="dcterms:W3CDTF">2022-01-18T12:59:49Z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0x01010080BA58B1AF2FF04BB9C70EAAB4F7C7B6</vt:lpwstr>
  </property>
</Properties>
</file>