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0" r:id="rId2"/>
    <p:sldId id="257" r:id="rId3"/>
    <p:sldId id="258" r:id="rId4"/>
    <p:sldId id="261" r:id="rId5"/>
    <p:sldId id="25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216"/>
    <p:restoredTop sz="95807"/>
  </p:normalViewPr>
  <p:slideViewPr>
    <p:cSldViewPr snapToGrid="0" snapToObjects="1">
      <p:cViewPr varScale="1">
        <p:scale>
          <a:sx n="68" d="100"/>
          <a:sy n="68" d="100"/>
        </p:scale>
        <p:origin x="240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84335-71B3-8943-A9C1-6A8FC22C54AB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A07A-EA82-7244-BFBF-BE4A08BB25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81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EBE44-206E-6D50-307D-DE3C865B8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E667BD-EE26-6766-369F-B6FCB0A88C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B932A3-AC29-BA47-E646-9A5F3495B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FB38CC-C544-E64B-BCFB-D1F4F26FC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4E1CA9-8CCF-A89F-6A86-94648CCA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12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34026-A272-8C51-ED84-CF983102B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A2B478-A881-41E8-6BE1-DE82F5627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448496-0455-4698-0EF4-614820AAC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57CD01-3787-57DF-DAB1-645DB450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917083-A8D4-FC65-4F19-718F7B7C7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62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D260ACD-A748-9627-CCC1-1A40EFC096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4B7F0F-3CA3-AC2F-A3EC-37818F6AC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05DD8E-2C25-C4CE-A932-50827668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3DC60E-06F6-6DCA-A779-B436CBD7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5F8071-3D59-FE1F-8F69-D9E2E6E64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33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12D99-B953-3638-037D-CEB06C4A1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F73562-A17F-7B01-F3A8-90A8E72F8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2BC2CC-02FC-D002-1E63-533A55D9E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30F88F-1BEB-8EA1-4A0F-C57B5796A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8BAA3-F4D4-C2C8-4349-1CF9A5754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526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EA238-E86F-8227-06FF-54BAA1746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74C085-3E5A-56AE-C38C-25F93B9F4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0A1D2B-CBD9-F6D1-9FAC-E6B64702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723C7F-649A-4BAD-18FC-4D3DDC754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A459F-4D42-C8FE-227A-C1988D143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2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D244AD-3C1A-B218-4650-5D915B3CD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BEAAD6-3764-2448-96E2-03C0EC2A4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B327DCF-D6A6-3A0B-B800-D0CA154C9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21FA7E-32D8-41E6-890A-D51091AF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7A26E9-D737-1846-A7AA-4237CF48E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79D62A-696D-C7B4-0AC2-28799C18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67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6889E-605F-EC9C-D0FE-9E372507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83EAA8-AB61-7B51-CDE0-3574C8666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FEFA18D-6B9F-E040-7270-D91A779FF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4626C6-FFD8-B5A9-2A0C-74C8481832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B2F5EB1-C43F-E2F2-0168-6AF69755BC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FF083DF-F0EF-8938-F44A-F56C5E91C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A0EFC2D-2153-C5F8-B9F0-032CB0F65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0CF47AF-635D-970F-A4D3-37EF62F3B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59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69210-3F0E-F7D2-E47F-464F96AAF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C29D2F-3FAE-5B74-6D07-FB5415D51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2E50B53-ADF3-B1B1-527C-94FEBAE2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0E6B5C-F3CC-AE3C-C5AE-AC024716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84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46379DC-0150-9579-2D95-FF39BBE3B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470416-40E6-9837-A56A-8100CFC0A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5048088-D927-0899-1C41-F59D6A31B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69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ED608-E5A7-14F8-E08A-80BA2AFE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56FE6B-AB2C-BDC5-AB90-321A11231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A65345-204E-3DD3-8EDA-8B2B206E3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73BA91-1FC8-E6B5-0DCF-9ECA13D95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9B616C-AA30-3101-9129-4D752311E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646AA-B719-08A1-E279-CFFDACDE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962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2FE423-A605-0467-CC1F-E81227CFB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06785DD-1A27-F5E3-BAB7-64E67F5FFE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109E7E-4C11-E720-0693-A4A90E08C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865F71-B461-3134-BF30-F9C152DDF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BF9455-0791-4EEC-6AE2-1219AFED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5E9020-5E7C-C7EB-435A-152B107C8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61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C9A747-6AE0-02DA-5201-38E246C39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4DEE8F-8EF0-A641-A030-079FEC804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3088C4-03D5-8171-D401-9FCBF781A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6DBA-207E-B144-834E-A27CD484395D}" type="datetimeFigureOut">
              <a:rPr lang="de-DE" smtClean="0"/>
              <a:t>27.06.22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8B4381-147D-7900-2E2E-7ADF965EE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BDF1B5-78CC-233E-BAEE-DDE355BF7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A74D-0D94-6841-849D-41CEE8A3F61E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BCD9769-C17C-DC0D-1FC5-2DD76D15E3E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068" y="78577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2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uvainlearninglab.blog/value-proposition-canvas-mooc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8094E7D7-9067-8B05-82BF-B3791622EF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" b="331"/>
          <a:stretch/>
        </p:blipFill>
        <p:spPr>
          <a:xfrm>
            <a:off x="0" y="0"/>
            <a:ext cx="12192000" cy="68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 descr="PPT_Logo_INF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80517" y="236843"/>
            <a:ext cx="1811483" cy="56526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0" y="4069079"/>
            <a:ext cx="12192000" cy="1386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C6676683-0610-1BC0-4A8E-02943FC1E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476" y="3106737"/>
            <a:ext cx="9144000" cy="1655762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60000"/>
              </a:lnSpc>
            </a:pPr>
            <a:r>
              <a:rPr lang="de-DE" dirty="0">
                <a:ea typeface="ＭＳ Ｐゴシック"/>
              </a:rPr>
              <a:t>Projektgruppe: Bujar </a:t>
            </a:r>
            <a:r>
              <a:rPr lang="de-DE" dirty="0" err="1">
                <a:ea typeface="ＭＳ Ｐゴシック"/>
              </a:rPr>
              <a:t>Lataj</a:t>
            </a:r>
            <a:r>
              <a:rPr lang="de-DE" dirty="0">
                <a:ea typeface="ＭＳ Ｐゴシック"/>
              </a:rPr>
              <a:t>, Cihan </a:t>
            </a:r>
            <a:r>
              <a:rPr lang="de-DE" dirty="0" err="1">
                <a:ea typeface="ＭＳ Ｐゴシック"/>
              </a:rPr>
              <a:t>Hasanoglu</a:t>
            </a:r>
            <a:r>
              <a:rPr lang="de-DE" dirty="0">
                <a:ea typeface="ＭＳ Ｐゴシック"/>
              </a:rPr>
              <a:t>, Florian </a:t>
            </a:r>
            <a:r>
              <a:rPr lang="de-DE" dirty="0" err="1"/>
              <a:t>Trstenjak</a:t>
            </a:r>
            <a:r>
              <a:rPr lang="de-DE" dirty="0"/>
              <a:t>, Samet Kurnaz</a:t>
            </a:r>
            <a:br>
              <a:rPr lang="de-DE" dirty="0">
                <a:ea typeface="ＭＳ Ｐゴシック"/>
              </a:rPr>
            </a:br>
            <a:r>
              <a:rPr lang="de-DE" dirty="0">
                <a:ea typeface="ＭＳ Ｐゴシック"/>
              </a:rPr>
              <a:t>Modul: Internet </a:t>
            </a:r>
            <a:r>
              <a:rPr lang="de-DE" dirty="0" err="1">
                <a:ea typeface="ＭＳ Ｐゴシック"/>
              </a:rPr>
              <a:t>of</a:t>
            </a:r>
            <a:r>
              <a:rPr lang="de-DE" dirty="0">
                <a:ea typeface="ＭＳ Ｐゴシック"/>
              </a:rPr>
              <a:t> Things</a:t>
            </a:r>
            <a:br>
              <a:rPr lang="de-DE" dirty="0">
                <a:ea typeface="ＭＳ Ｐゴシック"/>
              </a:rPr>
            </a:br>
            <a:r>
              <a:rPr lang="de-DE" dirty="0">
                <a:ea typeface="ＭＳ Ｐゴシック"/>
              </a:rPr>
              <a:t>Professor: Prof. Dr. C. Decker</a:t>
            </a:r>
            <a:br>
              <a:rPr lang="de-DE" dirty="0">
                <a:ea typeface="ＭＳ Ｐゴシック"/>
              </a:rPr>
            </a:br>
            <a:r>
              <a:rPr lang="de-DE" dirty="0">
                <a:ea typeface="ＭＳ Ｐゴシック"/>
              </a:rPr>
              <a:t>SS22, 28.06.2022</a:t>
            </a:r>
            <a:endParaRPr lang="de-DE" dirty="0"/>
          </a:p>
        </p:txBody>
      </p:sp>
      <p:pic>
        <p:nvPicPr>
          <p:cNvPr id="7" name="Google Shape;12;p12">
            <a:extLst>
              <a:ext uri="{FF2B5EF4-FFF2-40B4-BE49-F238E27FC236}">
                <a16:creationId xmlns:a16="http://schemas.microsoft.com/office/drawing/2014/main" id="{6925A0CD-E55B-B183-F019-C82CAE4FFA0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9296" y="6382116"/>
            <a:ext cx="2389407" cy="394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;p12" descr="PPT_Silhouette.png">
            <a:extLst>
              <a:ext uri="{FF2B5EF4-FFF2-40B4-BE49-F238E27FC236}">
                <a16:creationId xmlns:a16="http://schemas.microsoft.com/office/drawing/2014/main" id="{CD462191-F51D-8662-939E-C6EB174BC68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9296" y="5890828"/>
            <a:ext cx="10510158" cy="36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8;p13">
            <a:extLst>
              <a:ext uri="{FF2B5EF4-FFF2-40B4-BE49-F238E27FC236}">
                <a16:creationId xmlns:a16="http://schemas.microsoft.com/office/drawing/2014/main" id="{15DB0E33-D14B-57F0-4D40-7AD44EA4713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887283" y="6304242"/>
            <a:ext cx="1952171" cy="4721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CD67E1D4-25DF-E358-A15B-32986A323FD1}"/>
              </a:ext>
            </a:extLst>
          </p:cNvPr>
          <p:cNvSpPr/>
          <p:nvPr/>
        </p:nvSpPr>
        <p:spPr bwMode="gray">
          <a:xfrm>
            <a:off x="195476" y="1542237"/>
            <a:ext cx="57744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de-DE" sz="2400" b="1" dirty="0">
                <a:solidFill>
                  <a:srgbClr val="FFCC01"/>
                </a:solidFill>
              </a:rPr>
              <a:t>IOT Hackathon</a:t>
            </a:r>
            <a:br>
              <a:rPr lang="de-DE" sz="2400" dirty="0"/>
            </a:br>
            <a:r>
              <a:rPr lang="de-DE" sz="2400" dirty="0">
                <a:solidFill>
                  <a:schemeClr val="bg1"/>
                </a:solidFill>
              </a:rPr>
              <a:t>Intelligente Vorlesung mithilfe eines </a:t>
            </a:r>
            <a:r>
              <a:rPr lang="de-DE" sz="2400" dirty="0" err="1">
                <a:solidFill>
                  <a:schemeClr val="bg1"/>
                </a:solidFill>
              </a:rPr>
              <a:t>ScrollBots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49517F-4A79-B7E7-5F44-57BC99581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Anforderungen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0E74B9-6F30-93B4-5301-0DBC5DB1B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Design Prinzipien, Einbettung und Medienbruch </a:t>
            </a:r>
          </a:p>
          <a:p>
            <a:r>
              <a:rPr lang="de-DE" dirty="0"/>
              <a:t>VPC </a:t>
            </a:r>
          </a:p>
          <a:p>
            <a:r>
              <a:rPr lang="de-DE" dirty="0"/>
              <a:t>Fleisch Formel </a:t>
            </a:r>
          </a:p>
          <a:p>
            <a:r>
              <a:rPr lang="de-DE" dirty="0"/>
              <a:t>MVP (Bild oder kurze Erklärung) </a:t>
            </a:r>
          </a:p>
          <a:p>
            <a:r>
              <a:rPr lang="de-DE" dirty="0"/>
              <a:t>Architektur (</a:t>
            </a:r>
            <a:r>
              <a:rPr lang="de-DE" dirty="0" err="1"/>
              <a:t>NodeRed</a:t>
            </a:r>
            <a:r>
              <a:rPr lang="de-DE" dirty="0"/>
              <a:t>)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253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E5D57-1232-88BE-CCF6-329B484C7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Fleisch Formel </a:t>
            </a:r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7C0F8288-C5CF-B43E-6C1B-FE49D8373C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027" y="1994565"/>
            <a:ext cx="10515600" cy="1434435"/>
          </a:xfrm>
        </p:spPr>
      </p:pic>
    </p:spTree>
    <p:extLst>
      <p:ext uri="{BB962C8B-B14F-4D97-AF65-F5344CB8AC3E}">
        <p14:creationId xmlns:p14="http://schemas.microsoft.com/office/powerpoint/2010/main" val="3311418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7B1231-752B-6359-FD4A-EE0AE3809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F980A5-6C64-9AD6-FE53-11025DE7A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04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2A1747F-42CD-246C-06CD-5017FA07C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611" y="3485"/>
            <a:ext cx="12188389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274861-6E92-721B-134C-FB0BD2845D46}"/>
              </a:ext>
            </a:extLst>
          </p:cNvPr>
          <p:cNvSpPr txBox="1"/>
          <p:nvPr/>
        </p:nvSpPr>
        <p:spPr>
          <a:xfrm>
            <a:off x="1805" y="6858000"/>
            <a:ext cx="121883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900">
                <a:hlinkClick r:id="rId3" tooltip="https://www.louvainlearninglab.blog/value-proposition-canvas-mooc/"/>
              </a:rPr>
              <a:t>This Photo</a:t>
            </a:r>
            <a:r>
              <a:rPr lang="en-DE" sz="900"/>
              <a:t> by Unknown Author is licensed under </a:t>
            </a:r>
            <a:r>
              <a:rPr lang="en-DE" sz="900">
                <a:hlinkClick r:id="rId4" tooltip="https://creativecommons.org/licenses/by-nc-sa/3.0/"/>
              </a:rPr>
              <a:t>CC BY-SA-NC</a:t>
            </a:r>
            <a:endParaRPr lang="en-DE" sz="9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11379F-91A4-4257-CA87-4684579FE4FC}"/>
              </a:ext>
            </a:extLst>
          </p:cNvPr>
          <p:cNvSpPr/>
          <p:nvPr/>
        </p:nvSpPr>
        <p:spPr>
          <a:xfrm>
            <a:off x="7055005" y="3910361"/>
            <a:ext cx="825190" cy="475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800"/>
              <a:t>Studenten gehen in Zoom Sessions unter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445437-D62E-DFD0-32DD-0A858A643CFC}"/>
              </a:ext>
            </a:extLst>
          </p:cNvPr>
          <p:cNvSpPr/>
          <p:nvPr/>
        </p:nvSpPr>
        <p:spPr>
          <a:xfrm>
            <a:off x="8442663" y="4808554"/>
            <a:ext cx="825190" cy="475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Medienbruch</a:t>
            </a:r>
            <a:endParaRPr lang="en-DE" sz="800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9ED6770-E7D8-4CC3-A929-C255BB46CA9B}"/>
              </a:ext>
            </a:extLst>
          </p:cNvPr>
          <p:cNvSpPr/>
          <p:nvPr/>
        </p:nvSpPr>
        <p:spPr>
          <a:xfrm>
            <a:off x="2805944" y="4908394"/>
            <a:ext cx="949191" cy="713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Direkte Kommunikation zu den Studenten</a:t>
            </a:r>
            <a:endParaRPr lang="en-DE" sz="8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8C076371-9B6C-B085-BB67-5523001D6FF0}"/>
              </a:ext>
            </a:extLst>
          </p:cNvPr>
          <p:cNvSpPr/>
          <p:nvPr/>
        </p:nvSpPr>
        <p:spPr>
          <a:xfrm>
            <a:off x="7262269" y="4908394"/>
            <a:ext cx="825190" cy="475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Abwesenheit der Studenten</a:t>
            </a:r>
            <a:endParaRPr lang="en-DE" sz="8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DF136A4-57ED-4AC1-55CC-AABE280F1CEC}"/>
              </a:ext>
            </a:extLst>
          </p:cNvPr>
          <p:cNvSpPr/>
          <p:nvPr/>
        </p:nvSpPr>
        <p:spPr>
          <a:xfrm>
            <a:off x="6944714" y="2841682"/>
            <a:ext cx="825190" cy="475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800"/>
              <a:t>Gewohnheiten </a:t>
            </a:r>
            <a:endParaRPr lang="de-DE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5D5C8100-AB04-F839-2F12-E184ADA0EB8D}"/>
              </a:ext>
            </a:extLst>
          </p:cNvPr>
          <p:cNvSpPr/>
          <p:nvPr/>
        </p:nvSpPr>
        <p:spPr>
          <a:xfrm>
            <a:off x="4756663" y="1712059"/>
            <a:ext cx="949191" cy="713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Indirekte Interaktion mit den Studenten</a:t>
            </a:r>
            <a:endParaRPr lang="en-DE" sz="800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212020E3-B828-CDFC-C025-39E371502CD4}"/>
              </a:ext>
            </a:extLst>
          </p:cNvPr>
          <p:cNvSpPr/>
          <p:nvPr/>
        </p:nvSpPr>
        <p:spPr>
          <a:xfrm>
            <a:off x="9621696" y="4077608"/>
            <a:ext cx="985343" cy="73094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Emotional: Studenten kennen den aktuellen Status  </a:t>
            </a:r>
            <a:endParaRPr lang="en-DE" sz="800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B837993-C581-EAFB-5CB3-8EB1475F5CBF}"/>
              </a:ext>
            </a:extLst>
          </p:cNvPr>
          <p:cNvSpPr/>
          <p:nvPr/>
        </p:nvSpPr>
        <p:spPr>
          <a:xfrm>
            <a:off x="9064717" y="3459644"/>
            <a:ext cx="985343" cy="47578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Sozial: Kollaborative Gleichbehandlung  </a:t>
            </a:r>
            <a:endParaRPr lang="en-DE" sz="800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C0F190E7-496B-78AF-E533-A698621B2A52}"/>
              </a:ext>
            </a:extLst>
          </p:cNvPr>
          <p:cNvSpPr/>
          <p:nvPr/>
        </p:nvSpPr>
        <p:spPr>
          <a:xfrm>
            <a:off x="9464496" y="2603788"/>
            <a:ext cx="985343" cy="7136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Funktional: Kommunikation über den aktuellen Status  </a:t>
            </a:r>
            <a:endParaRPr lang="en-DE" sz="800"/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A0725D0E-F667-F1A1-ECE8-8648C003BF94}"/>
              </a:ext>
            </a:extLst>
          </p:cNvPr>
          <p:cNvSpPr/>
          <p:nvPr/>
        </p:nvSpPr>
        <p:spPr>
          <a:xfrm>
            <a:off x="1620611" y="2641932"/>
            <a:ext cx="714730" cy="4922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800">
                <a:cs typeface="Calibri"/>
              </a:rPr>
              <a:t>Scroll Bot 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241F1DE4-B987-9381-DA5C-65C672B38ABF}"/>
              </a:ext>
            </a:extLst>
          </p:cNvPr>
          <p:cNvSpPr/>
          <p:nvPr/>
        </p:nvSpPr>
        <p:spPr>
          <a:xfrm>
            <a:off x="1685739" y="4218035"/>
            <a:ext cx="714730" cy="4922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 sz="800">
                <a:cs typeface="Calibri"/>
              </a:rPr>
              <a:t>Shelly button </a:t>
            </a:r>
          </a:p>
        </p:txBody>
      </p:sp>
    </p:spTree>
    <p:extLst>
      <p:ext uri="{BB962C8B-B14F-4D97-AF65-F5344CB8AC3E}">
        <p14:creationId xmlns:p14="http://schemas.microsoft.com/office/powerpoint/2010/main" val="1485051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Macintosh PowerPoint</Application>
  <PresentationFormat>Breitbild</PresentationFormat>
  <Paragraphs>22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Anforderungen </vt:lpstr>
      <vt:lpstr>Fleisch Formel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Samet, Kurnaz</dc:creator>
  <cp:lastModifiedBy>Samet, Kurnaz</cp:lastModifiedBy>
  <cp:revision>2</cp:revision>
  <dcterms:created xsi:type="dcterms:W3CDTF">2022-06-27T08:24:56Z</dcterms:created>
  <dcterms:modified xsi:type="dcterms:W3CDTF">2022-06-27T09:06:13Z</dcterms:modified>
</cp:coreProperties>
</file>