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sldIdLst>
    <p:sldId id="260" r:id="rId5"/>
    <p:sldId id="262" r:id="rId6"/>
    <p:sldId id="263" r:id="rId7"/>
    <p:sldId id="258" r:id="rId8"/>
    <p:sldId id="266" r:id="rId9"/>
    <p:sldId id="264" r:id="rId10"/>
    <p:sldId id="267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0DEAB2-0070-4E1B-95D4-B5C64F3FF3BC}" v="8" dt="2022-06-28T11:50:22.980"/>
    <p1510:client id="{74139DAE-EE30-4656-9BA6-DD5D5FB40E3D}" v="1" dt="2022-06-28T11:29:02.674"/>
    <p1510:client id="{7C08D044-E5DD-47FF-8E79-390E8C954F3A}" v="3" dt="2022-06-28T13:02:03.759"/>
    <p1510:client id="{981A1B50-7BA5-CD41-AA35-61B44067B706}" v="870" dt="2022-06-28T12:17:51.914"/>
    <p1510:client id="{B1AED0F3-7C4A-47C8-A27C-A29AEAE81C66}" v="3" dt="2022-07-22T15:56:46.565"/>
    <p1510:client id="{D27DCFD2-8314-428B-9376-965FBAD6B621}" v="5" dt="2022-06-28T12:00:56.403"/>
    <p1510:client id="{D4644C5E-4854-4228-B7CE-F6185E920CED}" v="14" dt="2022-06-28T09:07:15.862"/>
    <p1510:client id="{E63E56DB-35EC-46B2-B02C-0BA254DBC842}" v="899" dt="2022-06-28T08:59:39.383"/>
    <p1510:client id="{FC0619DE-3CA2-4329-A546-6A0E42C1DB10}" v="115" dt="2022-06-28T13:01:39.1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rstenjak, Florian" userId="S::florian.trstenjak@student.reutlingen-university.de::e949647e-063e-44f1-b96c-e12f958ae84d" providerId="AD" clId="Web-{280DEAB2-0070-4E1B-95D4-B5C64F3FF3BC}"/>
    <pc:docChg chg="modSld">
      <pc:chgData name="Trstenjak, Florian" userId="S::florian.trstenjak@student.reutlingen-university.de::e949647e-063e-44f1-b96c-e12f958ae84d" providerId="AD" clId="Web-{280DEAB2-0070-4E1B-95D4-B5C64F3FF3BC}" dt="2022-06-28T11:50:33.480" v="11"/>
      <pc:docMkLst>
        <pc:docMk/>
      </pc:docMkLst>
      <pc:sldChg chg="addSp delSp modSp mod setBg">
        <pc:chgData name="Trstenjak, Florian" userId="S::florian.trstenjak@student.reutlingen-university.de::e949647e-063e-44f1-b96c-e12f958ae84d" providerId="AD" clId="Web-{280DEAB2-0070-4E1B-95D4-B5C64F3FF3BC}" dt="2022-06-28T11:50:33.480" v="11"/>
        <pc:sldMkLst>
          <pc:docMk/>
          <pc:sldMk cId="570350247" sldId="267"/>
        </pc:sldMkLst>
        <pc:spChg chg="del">
          <ac:chgData name="Trstenjak, Florian" userId="S::florian.trstenjak@student.reutlingen-university.de::e949647e-063e-44f1-b96c-e12f958ae84d" providerId="AD" clId="Web-{280DEAB2-0070-4E1B-95D4-B5C64F3FF3BC}" dt="2022-06-28T11:47:08.146" v="1"/>
          <ac:spMkLst>
            <pc:docMk/>
            <pc:sldMk cId="570350247" sldId="267"/>
            <ac:spMk id="2" creationId="{BA3BDA41-227C-E5DF-B027-1F28D76EA305}"/>
          </ac:spMkLst>
        </pc:spChg>
        <pc:spChg chg="del">
          <ac:chgData name="Trstenjak, Florian" userId="S::florian.trstenjak@student.reutlingen-university.de::e949647e-063e-44f1-b96c-e12f958ae84d" providerId="AD" clId="Web-{280DEAB2-0070-4E1B-95D4-B5C64F3FF3BC}" dt="2022-06-28T11:46:48.052" v="0"/>
          <ac:spMkLst>
            <pc:docMk/>
            <pc:sldMk cId="570350247" sldId="267"/>
            <ac:spMk id="3" creationId="{E9089E0A-D5CF-1D53-2B8C-E3E9968D1488}"/>
          </ac:spMkLst>
        </pc:spChg>
        <pc:spChg chg="add del mod">
          <ac:chgData name="Trstenjak, Florian" userId="S::florian.trstenjak@student.reutlingen-university.de::e949647e-063e-44f1-b96c-e12f958ae84d" providerId="AD" clId="Web-{280DEAB2-0070-4E1B-95D4-B5C64F3FF3BC}" dt="2022-06-28T11:47:22.569" v="2"/>
          <ac:spMkLst>
            <pc:docMk/>
            <pc:sldMk cId="570350247" sldId="267"/>
            <ac:spMk id="6" creationId="{F74C68AF-B791-FA3C-CA92-438A09AC633F}"/>
          </ac:spMkLst>
        </pc:spChg>
        <pc:spChg chg="add del mod">
          <ac:chgData name="Trstenjak, Florian" userId="S::florian.trstenjak@student.reutlingen-university.de::e949647e-063e-44f1-b96c-e12f958ae84d" providerId="AD" clId="Web-{280DEAB2-0070-4E1B-95D4-B5C64F3FF3BC}" dt="2022-06-28T11:49:11.009" v="4"/>
          <ac:spMkLst>
            <pc:docMk/>
            <pc:sldMk cId="570350247" sldId="267"/>
            <ac:spMk id="8" creationId="{9581B245-6EEF-7DA9-5E6A-1618EFA2F52A}"/>
          </ac:spMkLst>
        </pc:spChg>
        <pc:spChg chg="add">
          <ac:chgData name="Trstenjak, Florian" userId="S::florian.trstenjak@student.reutlingen-university.de::e949647e-063e-44f1-b96c-e12f958ae84d" providerId="AD" clId="Web-{280DEAB2-0070-4E1B-95D4-B5C64F3FF3BC}" dt="2022-06-28T11:50:33.480" v="11"/>
          <ac:spMkLst>
            <pc:docMk/>
            <pc:sldMk cId="570350247" sldId="267"/>
            <ac:spMk id="11" creationId="{A2509F26-B5DC-4BA7-B476-4CB044237A2E}"/>
          </ac:spMkLst>
        </pc:spChg>
        <pc:spChg chg="add">
          <ac:chgData name="Trstenjak, Florian" userId="S::florian.trstenjak@student.reutlingen-university.de::e949647e-063e-44f1-b96c-e12f958ae84d" providerId="AD" clId="Web-{280DEAB2-0070-4E1B-95D4-B5C64F3FF3BC}" dt="2022-06-28T11:50:33.480" v="11"/>
          <ac:spMkLst>
            <pc:docMk/>
            <pc:sldMk cId="570350247" sldId="267"/>
            <ac:spMk id="12" creationId="{DB103EB1-B135-4526-B883-33228FC27FF1}"/>
          </ac:spMkLst>
        </pc:spChg>
        <pc:spChg chg="add del">
          <ac:chgData name="Trstenjak, Florian" userId="S::florian.trstenjak@student.reutlingen-university.de::e949647e-063e-44f1-b96c-e12f958ae84d" providerId="AD" clId="Web-{280DEAB2-0070-4E1B-95D4-B5C64F3FF3BC}" dt="2022-06-28T11:50:22.980" v="10"/>
          <ac:spMkLst>
            <pc:docMk/>
            <pc:sldMk cId="570350247" sldId="267"/>
            <ac:spMk id="13" creationId="{8069AEAA-AA28-DCFE-757E-F0C739B7C48E}"/>
          </ac:spMkLst>
        </pc:spChg>
        <pc:spChg chg="add del">
          <ac:chgData name="Trstenjak, Florian" userId="S::florian.trstenjak@student.reutlingen-university.de::e949647e-063e-44f1-b96c-e12f958ae84d" providerId="AD" clId="Web-{280DEAB2-0070-4E1B-95D4-B5C64F3FF3BC}" dt="2022-06-28T11:49:50.823" v="6"/>
          <ac:spMkLst>
            <pc:docMk/>
            <pc:sldMk cId="570350247" sldId="267"/>
            <ac:spMk id="14" creationId="{42A4FC2C-047E-45A5-965D-8E1E3BF09BC6}"/>
          </ac:spMkLst>
        </pc:spChg>
        <pc:spChg chg="add del">
          <ac:chgData name="Trstenjak, Florian" userId="S::florian.trstenjak@student.reutlingen-university.de::e949647e-063e-44f1-b96c-e12f958ae84d" providerId="AD" clId="Web-{280DEAB2-0070-4E1B-95D4-B5C64F3FF3BC}" dt="2022-06-28T11:50:16.996" v="8"/>
          <ac:spMkLst>
            <pc:docMk/>
            <pc:sldMk cId="570350247" sldId="267"/>
            <ac:spMk id="16" creationId="{92CC4BDB-5B81-4023-B967-7DF04BC13389}"/>
          </ac:spMkLst>
        </pc:spChg>
        <pc:picChg chg="add del mod ord">
          <ac:chgData name="Trstenjak, Florian" userId="S::florian.trstenjak@student.reutlingen-university.de::e949647e-063e-44f1-b96c-e12f958ae84d" providerId="AD" clId="Web-{280DEAB2-0070-4E1B-95D4-B5C64F3FF3BC}" dt="2022-06-28T11:48:43.352" v="3"/>
          <ac:picMkLst>
            <pc:docMk/>
            <pc:sldMk cId="570350247" sldId="267"/>
            <ac:picMk id="4" creationId="{348F596F-6EC4-E937-6556-5ED828E91D1B}"/>
          </ac:picMkLst>
        </pc:picChg>
        <pc:picChg chg="add mod ord">
          <ac:chgData name="Trstenjak, Florian" userId="S::florian.trstenjak@student.reutlingen-university.de::e949647e-063e-44f1-b96c-e12f958ae84d" providerId="AD" clId="Web-{280DEAB2-0070-4E1B-95D4-B5C64F3FF3BC}" dt="2022-06-28T11:50:33.480" v="11"/>
          <ac:picMkLst>
            <pc:docMk/>
            <pc:sldMk cId="570350247" sldId="267"/>
            <ac:picMk id="9" creationId="{AF6F56CE-A4DE-33D0-8AA7-E48A4391EF1C}"/>
          </ac:picMkLst>
        </pc:picChg>
      </pc:sldChg>
    </pc:docChg>
  </pc:docChgLst>
  <pc:docChgLst>
    <pc:chgData name="Samet, Kurnaz" userId="S::kurnaz.samet@student.reutlingen-university.de::14967740-2461-454b-9a0b-f9fbef758917" providerId="AD" clId="Web-{B1AED0F3-7C4A-47C8-A27C-A29AEAE81C66}"/>
    <pc:docChg chg="modSld">
      <pc:chgData name="Samet, Kurnaz" userId="S::kurnaz.samet@student.reutlingen-university.de::14967740-2461-454b-9a0b-f9fbef758917" providerId="AD" clId="Web-{B1AED0F3-7C4A-47C8-A27C-A29AEAE81C66}" dt="2022-07-22T15:56:46.565" v="2" actId="1076"/>
      <pc:docMkLst>
        <pc:docMk/>
      </pc:docMkLst>
      <pc:sldChg chg="modSp">
        <pc:chgData name="Samet, Kurnaz" userId="S::kurnaz.samet@student.reutlingen-university.de::14967740-2461-454b-9a0b-f9fbef758917" providerId="AD" clId="Web-{B1AED0F3-7C4A-47C8-A27C-A29AEAE81C66}" dt="2022-07-22T15:50:31.426" v="1" actId="1076"/>
        <pc:sldMkLst>
          <pc:docMk/>
          <pc:sldMk cId="3311418724" sldId="258"/>
        </pc:sldMkLst>
        <pc:spChg chg="mod">
          <ac:chgData name="Samet, Kurnaz" userId="S::kurnaz.samet@student.reutlingen-university.de::14967740-2461-454b-9a0b-f9fbef758917" providerId="AD" clId="Web-{B1AED0F3-7C4A-47C8-A27C-A29AEAE81C66}" dt="2022-07-22T15:50:28.488" v="0" actId="1076"/>
          <ac:spMkLst>
            <pc:docMk/>
            <pc:sldMk cId="3311418724" sldId="258"/>
            <ac:spMk id="2" creationId="{3F3E5D57-1232-88BE-CCF6-329B484C72F9}"/>
          </ac:spMkLst>
        </pc:spChg>
        <pc:picChg chg="mod">
          <ac:chgData name="Samet, Kurnaz" userId="S::kurnaz.samet@student.reutlingen-university.de::14967740-2461-454b-9a0b-f9fbef758917" providerId="AD" clId="Web-{B1AED0F3-7C4A-47C8-A27C-A29AEAE81C66}" dt="2022-07-22T15:50:31.426" v="1" actId="1076"/>
          <ac:picMkLst>
            <pc:docMk/>
            <pc:sldMk cId="3311418724" sldId="258"/>
            <ac:picMk id="13" creationId="{6D0A0561-EAA8-87B4-5DD6-BC704A3F0144}"/>
          </ac:picMkLst>
        </pc:picChg>
      </pc:sldChg>
      <pc:sldChg chg="modSp">
        <pc:chgData name="Samet, Kurnaz" userId="S::kurnaz.samet@student.reutlingen-university.de::14967740-2461-454b-9a0b-f9fbef758917" providerId="AD" clId="Web-{B1AED0F3-7C4A-47C8-A27C-A29AEAE81C66}" dt="2022-07-22T15:56:46.565" v="2" actId="1076"/>
        <pc:sldMkLst>
          <pc:docMk/>
          <pc:sldMk cId="2130805983" sldId="264"/>
        </pc:sldMkLst>
        <pc:spChg chg="mod">
          <ac:chgData name="Samet, Kurnaz" userId="S::kurnaz.samet@student.reutlingen-university.de::14967740-2461-454b-9a0b-f9fbef758917" providerId="AD" clId="Web-{B1AED0F3-7C4A-47C8-A27C-A29AEAE81C66}" dt="2022-07-22T15:56:46.565" v="2" actId="1076"/>
          <ac:spMkLst>
            <pc:docMk/>
            <pc:sldMk cId="2130805983" sldId="264"/>
            <ac:spMk id="2" creationId="{6085D368-4B36-C842-7583-18855AECAF60}"/>
          </ac:spMkLst>
        </pc:spChg>
      </pc:sldChg>
    </pc:docChg>
  </pc:docChgLst>
  <pc:docChgLst>
    <pc:chgData name="Trstenjak, Florian" userId="S::florian.trstenjak@student.reutlingen-university.de::e949647e-063e-44f1-b96c-e12f958ae84d" providerId="AD" clId="Web-{D4644C5E-4854-4228-B7CE-F6185E920CED}"/>
    <pc:docChg chg="addSld modSld">
      <pc:chgData name="Trstenjak, Florian" userId="S::florian.trstenjak@student.reutlingen-university.de::e949647e-063e-44f1-b96c-e12f958ae84d" providerId="AD" clId="Web-{D4644C5E-4854-4228-B7CE-F6185E920CED}" dt="2022-06-28T09:07:15.862" v="13" actId="1076"/>
      <pc:docMkLst>
        <pc:docMk/>
      </pc:docMkLst>
      <pc:sldChg chg="addSp delSp modSp">
        <pc:chgData name="Trstenjak, Florian" userId="S::florian.trstenjak@student.reutlingen-university.de::e949647e-063e-44f1-b96c-e12f958ae84d" providerId="AD" clId="Web-{D4644C5E-4854-4228-B7CE-F6185E920CED}" dt="2022-06-28T09:06:55.017" v="8" actId="1076"/>
        <pc:sldMkLst>
          <pc:docMk/>
          <pc:sldMk cId="3311418724" sldId="258"/>
        </pc:sldMkLst>
        <pc:picChg chg="add mod">
          <ac:chgData name="Trstenjak, Florian" userId="S::florian.trstenjak@student.reutlingen-university.de::e949647e-063e-44f1-b96c-e12f958ae84d" providerId="AD" clId="Web-{D4644C5E-4854-4228-B7CE-F6185E920CED}" dt="2022-06-28T09:06:55.017" v="8" actId="1076"/>
          <ac:picMkLst>
            <pc:docMk/>
            <pc:sldMk cId="3311418724" sldId="258"/>
            <ac:picMk id="5" creationId="{C358DCD5-2A2F-6DE1-BA7B-7C16D80953C8}"/>
          </ac:picMkLst>
        </pc:picChg>
        <pc:picChg chg="del">
          <ac:chgData name="Trstenjak, Florian" userId="S::florian.trstenjak@student.reutlingen-university.de::e949647e-063e-44f1-b96c-e12f958ae84d" providerId="AD" clId="Web-{D4644C5E-4854-4228-B7CE-F6185E920CED}" dt="2022-06-28T09:06:45.345" v="5"/>
          <ac:picMkLst>
            <pc:docMk/>
            <pc:sldMk cId="3311418724" sldId="258"/>
            <ac:picMk id="4098" creationId="{4C0EC6CE-04A6-3D5C-4064-42E659419A80}"/>
          </ac:picMkLst>
        </pc:picChg>
      </pc:sldChg>
      <pc:sldChg chg="addSp modSp">
        <pc:chgData name="Trstenjak, Florian" userId="S::florian.trstenjak@student.reutlingen-university.de::e949647e-063e-44f1-b96c-e12f958ae84d" providerId="AD" clId="Web-{D4644C5E-4854-4228-B7CE-F6185E920CED}" dt="2022-06-28T09:01:27.526" v="3" actId="20577"/>
        <pc:sldMkLst>
          <pc:docMk/>
          <pc:sldMk cId="3785045510" sldId="261"/>
        </pc:sldMkLst>
        <pc:spChg chg="mod">
          <ac:chgData name="Trstenjak, Florian" userId="S::florian.trstenjak@student.reutlingen-university.de::e949647e-063e-44f1-b96c-e12f958ae84d" providerId="AD" clId="Web-{D4644C5E-4854-4228-B7CE-F6185E920CED}" dt="2022-06-28T09:01:27.526" v="3" actId="20577"/>
          <ac:spMkLst>
            <pc:docMk/>
            <pc:sldMk cId="3785045510" sldId="261"/>
            <ac:spMk id="2" creationId="{8E7B1231-752B-6359-FD4A-EE0AE38093CA}"/>
          </ac:spMkLst>
        </pc:spChg>
        <pc:spChg chg="add">
          <ac:chgData name="Trstenjak, Florian" userId="S::florian.trstenjak@student.reutlingen-university.de::e949647e-063e-44f1-b96c-e12f958ae84d" providerId="AD" clId="Web-{D4644C5E-4854-4228-B7CE-F6185E920CED}" dt="2022-06-28T09:01:22.776" v="0"/>
          <ac:spMkLst>
            <pc:docMk/>
            <pc:sldMk cId="3785045510" sldId="261"/>
            <ac:spMk id="3" creationId="{1016D3CD-6CF5-E4A2-3366-510D998704B9}"/>
          </ac:spMkLst>
        </pc:spChg>
      </pc:sldChg>
      <pc:sldChg chg="addSp delSp modSp">
        <pc:chgData name="Trstenjak, Florian" userId="S::florian.trstenjak@student.reutlingen-university.de::e949647e-063e-44f1-b96c-e12f958ae84d" providerId="AD" clId="Web-{D4644C5E-4854-4228-B7CE-F6185E920CED}" dt="2022-06-28T09:07:15.862" v="13" actId="1076"/>
        <pc:sldMkLst>
          <pc:docMk/>
          <pc:sldMk cId="3681627419" sldId="263"/>
        </pc:sldMkLst>
        <pc:picChg chg="del mod">
          <ac:chgData name="Trstenjak, Florian" userId="S::florian.trstenjak@student.reutlingen-university.de::e949647e-063e-44f1-b96c-e12f958ae84d" providerId="AD" clId="Web-{D4644C5E-4854-4228-B7CE-F6185E920CED}" dt="2022-06-28T09:07:07.190" v="10"/>
          <ac:picMkLst>
            <pc:docMk/>
            <pc:sldMk cId="3681627419" sldId="263"/>
            <ac:picMk id="32" creationId="{D52192C9-68EE-DCD7-B317-4510D0AEB857}"/>
          </ac:picMkLst>
        </pc:picChg>
        <pc:picChg chg="add mod">
          <ac:chgData name="Trstenjak, Florian" userId="S::florian.trstenjak@student.reutlingen-university.de::e949647e-063e-44f1-b96c-e12f958ae84d" providerId="AD" clId="Web-{D4644C5E-4854-4228-B7CE-F6185E920CED}" dt="2022-06-28T09:07:15.862" v="13" actId="1076"/>
          <ac:picMkLst>
            <pc:docMk/>
            <pc:sldMk cId="3681627419" sldId="263"/>
            <ac:picMk id="40" creationId="{39F75EEC-171E-B518-7D83-BAD4EEC23730}"/>
          </ac:picMkLst>
        </pc:picChg>
      </pc:sldChg>
      <pc:sldChg chg="new">
        <pc:chgData name="Trstenjak, Florian" userId="S::florian.trstenjak@student.reutlingen-university.de::e949647e-063e-44f1-b96c-e12f958ae84d" providerId="AD" clId="Web-{D4644C5E-4854-4228-B7CE-F6185E920CED}" dt="2022-06-28T09:02:31.402" v="4"/>
        <pc:sldMkLst>
          <pc:docMk/>
          <pc:sldMk cId="2164185711" sldId="265"/>
        </pc:sldMkLst>
      </pc:sldChg>
    </pc:docChg>
  </pc:docChgLst>
  <pc:docChgLst>
    <pc:chgData name="Trstenjak, Florian" userId="S::florian.trstenjak@student.reutlingen-university.de::e949647e-063e-44f1-b96c-e12f958ae84d" providerId="AD" clId="Web-{E63E56DB-35EC-46B2-B02C-0BA254DBC842}"/>
    <pc:docChg chg="addSld modSld">
      <pc:chgData name="Trstenjak, Florian" userId="S::florian.trstenjak@student.reutlingen-university.de::e949647e-063e-44f1-b96c-e12f958ae84d" providerId="AD" clId="Web-{E63E56DB-35EC-46B2-B02C-0BA254DBC842}" dt="2022-06-28T08:59:39.383" v="532"/>
      <pc:docMkLst>
        <pc:docMk/>
      </pc:docMkLst>
      <pc:sldChg chg="addSp delSp modSp">
        <pc:chgData name="Trstenjak, Florian" userId="S::florian.trstenjak@student.reutlingen-university.de::e949647e-063e-44f1-b96c-e12f958ae84d" providerId="AD" clId="Web-{E63E56DB-35EC-46B2-B02C-0BA254DBC842}" dt="2022-06-28T07:36:55.709" v="115" actId="14100"/>
        <pc:sldMkLst>
          <pc:docMk/>
          <pc:sldMk cId="3311418724" sldId="258"/>
        </pc:sldMkLst>
        <pc:spChg chg="add mod">
          <ac:chgData name="Trstenjak, Florian" userId="S::florian.trstenjak@student.reutlingen-university.de::e949647e-063e-44f1-b96c-e12f958ae84d" providerId="AD" clId="Web-{E63E56DB-35EC-46B2-B02C-0BA254DBC842}" dt="2022-06-28T07:28:46.004" v="18" actId="1076"/>
          <ac:spMkLst>
            <pc:docMk/>
            <pc:sldMk cId="3311418724" sldId="258"/>
            <ac:spMk id="6" creationId="{9D308E4E-BA16-4002-1C4F-CF11F98A3B8E}"/>
          </ac:spMkLst>
        </pc:spChg>
        <pc:spChg chg="add mod">
          <ac:chgData name="Trstenjak, Florian" userId="S::florian.trstenjak@student.reutlingen-university.de::e949647e-063e-44f1-b96c-e12f958ae84d" providerId="AD" clId="Web-{E63E56DB-35EC-46B2-B02C-0BA254DBC842}" dt="2022-06-28T07:30:38.649" v="75" actId="1076"/>
          <ac:spMkLst>
            <pc:docMk/>
            <pc:sldMk cId="3311418724" sldId="258"/>
            <ac:spMk id="7" creationId="{05D530BD-CC21-196E-CB20-B02FA384CBE3}"/>
          </ac:spMkLst>
        </pc:spChg>
        <pc:spChg chg="add mod">
          <ac:chgData name="Trstenjak, Florian" userId="S::florian.trstenjak@student.reutlingen-university.de::e949647e-063e-44f1-b96c-e12f958ae84d" providerId="AD" clId="Web-{E63E56DB-35EC-46B2-B02C-0BA254DBC842}" dt="2022-06-28T07:31:52.573" v="106" actId="1076"/>
          <ac:spMkLst>
            <pc:docMk/>
            <pc:sldMk cId="3311418724" sldId="258"/>
            <ac:spMk id="8" creationId="{6F68CE2B-5735-10DD-EE16-8C0E18A7D1DF}"/>
          </ac:spMkLst>
        </pc:spChg>
        <pc:spChg chg="add mod">
          <ac:chgData name="Trstenjak, Florian" userId="S::florian.trstenjak@student.reutlingen-university.de::e949647e-063e-44f1-b96c-e12f958ae84d" providerId="AD" clId="Web-{E63E56DB-35EC-46B2-B02C-0BA254DBC842}" dt="2022-06-28T07:35:58.160" v="111"/>
          <ac:spMkLst>
            <pc:docMk/>
            <pc:sldMk cId="3311418724" sldId="258"/>
            <ac:spMk id="12" creationId="{FC230BFC-5E2D-A9F5-6BC7-257364BF0BCE}"/>
          </ac:spMkLst>
        </pc:spChg>
        <pc:picChg chg="add del mod">
          <ac:chgData name="Trstenjak, Florian" userId="S::florian.trstenjak@student.reutlingen-university.de::e949647e-063e-44f1-b96c-e12f958ae84d" providerId="AD" clId="Web-{E63E56DB-35EC-46B2-B02C-0BA254DBC842}" dt="2022-06-28T07:24:56.434" v="2"/>
          <ac:picMkLst>
            <pc:docMk/>
            <pc:sldMk cId="3311418724" sldId="258"/>
            <ac:picMk id="4" creationId="{791494D0-72FA-93E5-FF77-01FBD8551709}"/>
          </ac:picMkLst>
        </pc:picChg>
        <pc:picChg chg="del">
          <ac:chgData name="Trstenjak, Florian" userId="S::florian.trstenjak@student.reutlingen-university.de::e949647e-063e-44f1-b96c-e12f958ae84d" providerId="AD" clId="Web-{E63E56DB-35EC-46B2-B02C-0BA254DBC842}" dt="2022-06-28T07:35:58.160" v="111"/>
          <ac:picMkLst>
            <pc:docMk/>
            <pc:sldMk cId="3311418724" sldId="258"/>
            <ac:picMk id="5" creationId="{7C0F8288-C5CF-B43E-6C1B-FE49D8373CB6}"/>
          </ac:picMkLst>
        </pc:picChg>
        <pc:picChg chg="add mod">
          <ac:chgData name="Trstenjak, Florian" userId="S::florian.trstenjak@student.reutlingen-university.de::e949647e-063e-44f1-b96c-e12f958ae84d" providerId="AD" clId="Web-{E63E56DB-35EC-46B2-B02C-0BA254DBC842}" dt="2022-06-28T07:36:55.709" v="115" actId="14100"/>
          <ac:picMkLst>
            <pc:docMk/>
            <pc:sldMk cId="3311418724" sldId="258"/>
            <ac:picMk id="13" creationId="{6D0A0561-EAA8-87B4-5DD6-BC704A3F0144}"/>
          </ac:picMkLst>
        </pc:picChg>
      </pc:sldChg>
      <pc:sldChg chg="addSp delSp modSp">
        <pc:chgData name="Trstenjak, Florian" userId="S::florian.trstenjak@student.reutlingen-university.de::e949647e-063e-44f1-b96c-e12f958ae84d" providerId="AD" clId="Web-{E63E56DB-35EC-46B2-B02C-0BA254DBC842}" dt="2022-06-28T07:45:59.978" v="116"/>
        <pc:sldMkLst>
          <pc:docMk/>
          <pc:sldMk cId="3785045510" sldId="261"/>
        </pc:sldMkLst>
        <pc:spChg chg="del">
          <ac:chgData name="Trstenjak, Florian" userId="S::florian.trstenjak@student.reutlingen-university.de::e949647e-063e-44f1-b96c-e12f958ae84d" providerId="AD" clId="Web-{E63E56DB-35EC-46B2-B02C-0BA254DBC842}" dt="2022-06-28T07:32:37.825" v="107"/>
          <ac:spMkLst>
            <pc:docMk/>
            <pc:sldMk cId="3785045510" sldId="261"/>
            <ac:spMk id="3" creationId="{14F980A5-6C64-9AD6-FE53-11025DE7ABFE}"/>
          </ac:spMkLst>
        </pc:spChg>
        <pc:spChg chg="add del mod">
          <ac:chgData name="Trstenjak, Florian" userId="S::florian.trstenjak@student.reutlingen-university.de::e949647e-063e-44f1-b96c-e12f958ae84d" providerId="AD" clId="Web-{E63E56DB-35EC-46B2-B02C-0BA254DBC842}" dt="2022-06-28T07:33:48.187" v="109"/>
          <ac:spMkLst>
            <pc:docMk/>
            <pc:sldMk cId="3785045510" sldId="261"/>
            <ac:spMk id="6" creationId="{9FB35190-5548-2559-0861-5A50106B4556}"/>
          </ac:spMkLst>
        </pc:spChg>
        <pc:spChg chg="add del mod">
          <ac:chgData name="Trstenjak, Florian" userId="S::florian.trstenjak@student.reutlingen-university.de::e949647e-063e-44f1-b96c-e12f958ae84d" providerId="AD" clId="Web-{E63E56DB-35EC-46B2-B02C-0BA254DBC842}" dt="2022-06-28T07:45:59.978" v="116"/>
          <ac:spMkLst>
            <pc:docMk/>
            <pc:sldMk cId="3785045510" sldId="261"/>
            <ac:spMk id="9" creationId="{7B821A23-C06B-4E9D-F4FB-7401E2BB6D48}"/>
          </ac:spMkLst>
        </pc:spChg>
        <pc:picChg chg="add del mod ord">
          <ac:chgData name="Trstenjak, Florian" userId="S::florian.trstenjak@student.reutlingen-university.de::e949647e-063e-44f1-b96c-e12f958ae84d" providerId="AD" clId="Web-{E63E56DB-35EC-46B2-B02C-0BA254DBC842}" dt="2022-06-28T07:32:50.716" v="108"/>
          <ac:picMkLst>
            <pc:docMk/>
            <pc:sldMk cId="3785045510" sldId="261"/>
            <ac:picMk id="4" creationId="{1860DD5B-146D-AE9E-2000-57C94FF96FE7}"/>
          </ac:picMkLst>
        </pc:picChg>
        <pc:picChg chg="add del mod ord">
          <ac:chgData name="Trstenjak, Florian" userId="S::florian.trstenjak@student.reutlingen-university.de::e949647e-063e-44f1-b96c-e12f958ae84d" providerId="AD" clId="Web-{E63E56DB-35EC-46B2-B02C-0BA254DBC842}" dt="2022-06-28T07:34:01.797" v="110"/>
          <ac:picMkLst>
            <pc:docMk/>
            <pc:sldMk cId="3785045510" sldId="261"/>
            <ac:picMk id="7" creationId="{179C510F-31A0-B825-4987-F3844FA1165A}"/>
          </ac:picMkLst>
        </pc:picChg>
        <pc:picChg chg="add mod ord">
          <ac:chgData name="Trstenjak, Florian" userId="S::florian.trstenjak@student.reutlingen-university.de::e949647e-063e-44f1-b96c-e12f958ae84d" providerId="AD" clId="Web-{E63E56DB-35EC-46B2-B02C-0BA254DBC842}" dt="2022-06-28T07:45:59.978" v="116"/>
          <ac:picMkLst>
            <pc:docMk/>
            <pc:sldMk cId="3785045510" sldId="261"/>
            <ac:picMk id="10" creationId="{97272FB1-9C6B-B1EE-163B-0CAD5B87DD33}"/>
          </ac:picMkLst>
        </pc:picChg>
      </pc:sldChg>
      <pc:sldChg chg="addSp delSp modSp new">
        <pc:chgData name="Trstenjak, Florian" userId="S::florian.trstenjak@student.reutlingen-university.de::e949647e-063e-44f1-b96c-e12f958ae84d" providerId="AD" clId="Web-{E63E56DB-35EC-46B2-B02C-0BA254DBC842}" dt="2022-06-28T08:49:19.799" v="509" actId="1076"/>
        <pc:sldMkLst>
          <pc:docMk/>
          <pc:sldMk cId="107117217" sldId="262"/>
        </pc:sldMkLst>
        <pc:spChg chg="mod">
          <ac:chgData name="Trstenjak, Florian" userId="S::florian.trstenjak@student.reutlingen-university.de::e949647e-063e-44f1-b96c-e12f958ae84d" providerId="AD" clId="Web-{E63E56DB-35EC-46B2-B02C-0BA254DBC842}" dt="2022-06-28T08:28:53.350" v="248" actId="20577"/>
          <ac:spMkLst>
            <pc:docMk/>
            <pc:sldMk cId="107117217" sldId="262"/>
            <ac:spMk id="2" creationId="{9E1E10BA-FD08-24F6-3308-69B9F362556F}"/>
          </ac:spMkLst>
        </pc:spChg>
        <pc:spChg chg="add mod">
          <ac:chgData name="Trstenjak, Florian" userId="S::florian.trstenjak@student.reutlingen-university.de::e949647e-063e-44f1-b96c-e12f958ae84d" providerId="AD" clId="Web-{E63E56DB-35EC-46B2-B02C-0BA254DBC842}" dt="2022-06-28T08:32:34.670" v="454" actId="14100"/>
          <ac:spMkLst>
            <pc:docMk/>
            <pc:sldMk cId="107117217" sldId="262"/>
            <ac:spMk id="3" creationId="{3AC4CC8B-4581-465F-1A2E-0560B6F4DB64}"/>
          </ac:spMkLst>
        </pc:spChg>
        <pc:spChg chg="del">
          <ac:chgData name="Trstenjak, Florian" userId="S::florian.trstenjak@student.reutlingen-university.de::e949647e-063e-44f1-b96c-e12f958ae84d" providerId="AD" clId="Web-{E63E56DB-35EC-46B2-B02C-0BA254DBC842}" dt="2022-06-28T08:04:36.142" v="124"/>
          <ac:spMkLst>
            <pc:docMk/>
            <pc:sldMk cId="107117217" sldId="262"/>
            <ac:spMk id="3" creationId="{6D5884A2-AFD6-59B1-5E52-5A260DB7F597}"/>
          </ac:spMkLst>
        </pc:spChg>
        <pc:spChg chg="add mod">
          <ac:chgData name="Trstenjak, Florian" userId="S::florian.trstenjak@student.reutlingen-university.de::e949647e-063e-44f1-b96c-e12f958ae84d" providerId="AD" clId="Web-{E63E56DB-35EC-46B2-B02C-0BA254DBC842}" dt="2022-06-28T08:16:56.715" v="151" actId="1076"/>
          <ac:spMkLst>
            <pc:docMk/>
            <pc:sldMk cId="107117217" sldId="262"/>
            <ac:spMk id="10" creationId="{8DE109A8-2D3A-111C-A4C1-D330D4510C31}"/>
          </ac:spMkLst>
        </pc:spChg>
        <pc:spChg chg="add mod">
          <ac:chgData name="Trstenjak, Florian" userId="S::florian.trstenjak@student.reutlingen-university.de::e949647e-063e-44f1-b96c-e12f958ae84d" providerId="AD" clId="Web-{E63E56DB-35EC-46B2-B02C-0BA254DBC842}" dt="2022-06-28T08:23:05.837" v="214" actId="1076"/>
          <ac:spMkLst>
            <pc:docMk/>
            <pc:sldMk cId="107117217" sldId="262"/>
            <ac:spMk id="18" creationId="{4F0CCB55-15C2-D1FD-370E-945AB00BD53F}"/>
          </ac:spMkLst>
        </pc:spChg>
        <pc:spChg chg="add mod">
          <ac:chgData name="Trstenjak, Florian" userId="S::florian.trstenjak@student.reutlingen-university.de::e949647e-063e-44f1-b96c-e12f958ae84d" providerId="AD" clId="Web-{E63E56DB-35EC-46B2-B02C-0BA254DBC842}" dt="2022-06-28T08:49:19.799" v="509" actId="1076"/>
          <ac:spMkLst>
            <pc:docMk/>
            <pc:sldMk cId="107117217" sldId="262"/>
            <ac:spMk id="26" creationId="{5598901E-6498-6C18-AA5A-D2773D5397AD}"/>
          </ac:spMkLst>
        </pc:spChg>
        <pc:grpChg chg="add">
          <ac:chgData name="Trstenjak, Florian" userId="S::florian.trstenjak@student.reutlingen-university.de::e949647e-063e-44f1-b96c-e12f958ae84d" providerId="AD" clId="Web-{E63E56DB-35EC-46B2-B02C-0BA254DBC842}" dt="2022-06-28T08:42:09.409" v="458"/>
          <ac:grpSpMkLst>
            <pc:docMk/>
            <pc:sldMk cId="107117217" sldId="262"/>
            <ac:grpSpMk id="27" creationId="{E83A6B64-782A-BFAB-D4CF-1667C6DE194D}"/>
          </ac:grpSpMkLst>
        </pc:grpChg>
        <pc:picChg chg="add del mod">
          <ac:chgData name="Trstenjak, Florian" userId="S::florian.trstenjak@student.reutlingen-university.de::e949647e-063e-44f1-b96c-e12f958ae84d" providerId="AD" clId="Web-{E63E56DB-35EC-46B2-B02C-0BA254DBC842}" dt="2022-06-28T08:08:56.730" v="135"/>
          <ac:picMkLst>
            <pc:docMk/>
            <pc:sldMk cId="107117217" sldId="262"/>
            <ac:picMk id="3" creationId="{3E520B57-5B76-202A-0614-63CD51D6D20C}"/>
          </ac:picMkLst>
        </pc:picChg>
        <pc:picChg chg="add mod">
          <ac:chgData name="Trstenjak, Florian" userId="S::florian.trstenjak@student.reutlingen-university.de::e949647e-063e-44f1-b96c-e12f958ae84d" providerId="AD" clId="Web-{E63E56DB-35EC-46B2-B02C-0BA254DBC842}" dt="2022-06-28T08:08:59.464" v="136" actId="1076"/>
          <ac:picMkLst>
            <pc:docMk/>
            <pc:sldMk cId="107117217" sldId="262"/>
            <ac:picMk id="4" creationId="{6F304503-B388-1CDE-A8D2-17B17AD66920}"/>
          </ac:picMkLst>
        </pc:picChg>
        <pc:picChg chg="add del mod">
          <ac:chgData name="Trstenjak, Florian" userId="S::florian.trstenjak@student.reutlingen-university.de::e949647e-063e-44f1-b96c-e12f958ae84d" providerId="AD" clId="Web-{E63E56DB-35EC-46B2-B02C-0BA254DBC842}" dt="2022-06-28T08:08:54.698" v="134"/>
          <ac:picMkLst>
            <pc:docMk/>
            <pc:sldMk cId="107117217" sldId="262"/>
            <ac:picMk id="5" creationId="{7E9FFAE6-511A-22C9-8B0C-B675D5E6C9F3}"/>
          </ac:picMkLst>
        </pc:picChg>
        <pc:picChg chg="add mod">
          <ac:chgData name="Trstenjak, Florian" userId="S::florian.trstenjak@student.reutlingen-university.de::e949647e-063e-44f1-b96c-e12f958ae84d" providerId="AD" clId="Web-{E63E56DB-35EC-46B2-B02C-0BA254DBC842}" dt="2022-06-28T08:09:05.308" v="138" actId="1076"/>
          <ac:picMkLst>
            <pc:docMk/>
            <pc:sldMk cId="107117217" sldId="262"/>
            <ac:picMk id="9" creationId="{487457B9-F86D-6303-D45A-3C6B39720F2E}"/>
          </ac:picMkLst>
        </pc:picChg>
        <pc:picChg chg="add mod">
          <ac:chgData name="Trstenjak, Florian" userId="S::florian.trstenjak@student.reutlingen-university.de::e949647e-063e-44f1-b96c-e12f958ae84d" providerId="AD" clId="Web-{E63E56DB-35EC-46B2-B02C-0BA254DBC842}" dt="2022-06-28T08:09:11.043" v="140" actId="1076"/>
          <ac:picMkLst>
            <pc:docMk/>
            <pc:sldMk cId="107117217" sldId="262"/>
            <ac:picMk id="10" creationId="{896F514B-9D59-E703-29D6-BC4E15C8121C}"/>
          </ac:picMkLst>
        </pc:picChg>
        <pc:picChg chg="add mod">
          <ac:chgData name="Trstenjak, Florian" userId="S::florian.trstenjak@student.reutlingen-university.de::e949647e-063e-44f1-b96c-e12f958ae84d" providerId="AD" clId="Web-{E63E56DB-35EC-46B2-B02C-0BA254DBC842}" dt="2022-06-28T08:12:38.409" v="147" actId="14100"/>
          <ac:picMkLst>
            <pc:docMk/>
            <pc:sldMk cId="107117217" sldId="262"/>
            <ac:picMk id="13" creationId="{99A24D2B-C3C6-1308-C657-2BF4BCBBB89C}"/>
          </ac:picMkLst>
        </pc:picChg>
      </pc:sldChg>
      <pc:sldChg chg="addSp modSp">
        <pc:chgData name="Trstenjak, Florian" userId="S::florian.trstenjak@student.reutlingen-university.de::e949647e-063e-44f1-b96c-e12f958ae84d" providerId="AD" clId="Web-{E63E56DB-35EC-46B2-B02C-0BA254DBC842}" dt="2022-06-28T08:48:33.750" v="508" actId="14100"/>
        <pc:sldMkLst>
          <pc:docMk/>
          <pc:sldMk cId="3681627419" sldId="263"/>
        </pc:sldMkLst>
        <pc:spChg chg="add mod">
          <ac:chgData name="Trstenjak, Florian" userId="S::florian.trstenjak@student.reutlingen-university.de::e949647e-063e-44f1-b96c-e12f958ae84d" providerId="AD" clId="Web-{E63E56DB-35EC-46B2-B02C-0BA254DBC842}" dt="2022-06-28T08:48:28.485" v="507" actId="20577"/>
          <ac:spMkLst>
            <pc:docMk/>
            <pc:sldMk cId="3681627419" sldId="263"/>
            <ac:spMk id="2" creationId="{6D2C635C-128C-9FF7-928E-9664C0644E7B}"/>
          </ac:spMkLst>
        </pc:spChg>
        <pc:spChg chg="mod">
          <ac:chgData name="Trstenjak, Florian" userId="S::florian.trstenjak@student.reutlingen-university.de::e949647e-063e-44f1-b96c-e12f958ae84d" providerId="AD" clId="Web-{E63E56DB-35EC-46B2-B02C-0BA254DBC842}" dt="2022-06-28T08:46:12.886" v="465" actId="14100"/>
          <ac:spMkLst>
            <pc:docMk/>
            <pc:sldMk cId="3681627419" sldId="263"/>
            <ac:spMk id="37" creationId="{562CE726-1B34-2991-7F62-8FA212B5E8A5}"/>
          </ac:spMkLst>
        </pc:spChg>
        <pc:spChg chg="mod">
          <ac:chgData name="Trstenjak, Florian" userId="S::florian.trstenjak@student.reutlingen-university.de::e949647e-063e-44f1-b96c-e12f958ae84d" providerId="AD" clId="Web-{E63E56DB-35EC-46B2-B02C-0BA254DBC842}" dt="2022-06-28T08:48:33.750" v="508" actId="14100"/>
          <ac:spMkLst>
            <pc:docMk/>
            <pc:sldMk cId="3681627419" sldId="263"/>
            <ac:spMk id="41" creationId="{522798A9-B7D9-B3B6-26B4-4FDB00DA4764}"/>
          </ac:spMkLst>
        </pc:spChg>
        <pc:grpChg chg="add mod">
          <ac:chgData name="Trstenjak, Florian" userId="S::florian.trstenjak@student.reutlingen-university.de::e949647e-063e-44f1-b96c-e12f958ae84d" providerId="AD" clId="Web-{E63E56DB-35EC-46B2-B02C-0BA254DBC842}" dt="2022-06-28T08:42:21.222" v="460" actId="1076"/>
          <ac:grpSpMkLst>
            <pc:docMk/>
            <pc:sldMk cId="3681627419" sldId="263"/>
            <ac:grpSpMk id="31" creationId="{7CEA21F6-C542-098E-3063-36B1CF2843EF}"/>
          </ac:grpSpMkLst>
        </pc:grpChg>
        <pc:picChg chg="add mod ord">
          <ac:chgData name="Trstenjak, Florian" userId="S::florian.trstenjak@student.reutlingen-university.de::e949647e-063e-44f1-b96c-e12f958ae84d" providerId="AD" clId="Web-{E63E56DB-35EC-46B2-B02C-0BA254DBC842}" dt="2022-06-28T08:42:35.160" v="463" actId="1076"/>
          <ac:picMkLst>
            <pc:docMk/>
            <pc:sldMk cId="3681627419" sldId="263"/>
            <ac:picMk id="5" creationId="{B0E32D20-A093-56B2-2DFC-44B5750640F0}"/>
          </ac:picMkLst>
        </pc:picChg>
      </pc:sldChg>
      <pc:sldChg chg="addSp delSp modSp new">
        <pc:chgData name="Trstenjak, Florian" userId="S::florian.trstenjak@student.reutlingen-university.de::e949647e-063e-44f1-b96c-e12f958ae84d" providerId="AD" clId="Web-{E63E56DB-35EC-46B2-B02C-0BA254DBC842}" dt="2022-06-28T08:59:39.383" v="532"/>
        <pc:sldMkLst>
          <pc:docMk/>
          <pc:sldMk cId="2130805983" sldId="264"/>
        </pc:sldMkLst>
        <pc:spChg chg="mod">
          <ac:chgData name="Trstenjak, Florian" userId="S::florian.trstenjak@student.reutlingen-university.de::e949647e-063e-44f1-b96c-e12f958ae84d" providerId="AD" clId="Web-{E63E56DB-35EC-46B2-B02C-0BA254DBC842}" dt="2022-06-28T08:50:31.145" v="529" actId="20577"/>
          <ac:spMkLst>
            <pc:docMk/>
            <pc:sldMk cId="2130805983" sldId="264"/>
            <ac:spMk id="2" creationId="{6085D368-4B36-C842-7583-18855AECAF60}"/>
          </ac:spMkLst>
        </pc:spChg>
        <pc:spChg chg="add mod">
          <ac:chgData name="Trstenjak, Florian" userId="S::florian.trstenjak@student.reutlingen-university.de::e949647e-063e-44f1-b96c-e12f958ae84d" providerId="AD" clId="Web-{E63E56DB-35EC-46B2-B02C-0BA254DBC842}" dt="2022-06-28T08:59:39.383" v="532"/>
          <ac:spMkLst>
            <pc:docMk/>
            <pc:sldMk cId="2130805983" sldId="264"/>
            <ac:spMk id="7" creationId="{87F47C26-0F98-0DB0-A8F5-EBE613ADBA9A}"/>
          </ac:spMkLst>
        </pc:spChg>
        <pc:picChg chg="add mod">
          <ac:chgData name="Trstenjak, Florian" userId="S::florian.trstenjak@student.reutlingen-university.de::e949647e-063e-44f1-b96c-e12f958ae84d" providerId="AD" clId="Web-{E63E56DB-35EC-46B2-B02C-0BA254DBC842}" dt="2022-06-28T08:59:36.836" v="531" actId="1076"/>
          <ac:picMkLst>
            <pc:docMk/>
            <pc:sldMk cId="2130805983" sldId="264"/>
            <ac:picMk id="4" creationId="{F293CC4F-FBC0-EFCC-7572-3EC0026615C8}"/>
          </ac:picMkLst>
        </pc:picChg>
        <pc:picChg chg="del">
          <ac:chgData name="Trstenjak, Florian" userId="S::florian.trstenjak@student.reutlingen-university.de::e949647e-063e-44f1-b96c-e12f958ae84d" providerId="AD" clId="Web-{E63E56DB-35EC-46B2-B02C-0BA254DBC842}" dt="2022-06-28T08:59:39.383" v="532"/>
          <ac:picMkLst>
            <pc:docMk/>
            <pc:sldMk cId="2130805983" sldId="264"/>
            <ac:picMk id="3074" creationId="{008CDCC5-B1E9-3D3B-D175-BADEE5D2E184}"/>
          </ac:picMkLst>
        </pc:picChg>
      </pc:sldChg>
    </pc:docChg>
  </pc:docChgLst>
  <pc:docChgLst>
    <pc:chgData name="Lataj, Bujar" userId="S::bujar.lataj@student.reutlingen-university.de::8e12b93d-30cc-482e-a029-b891c080adac" providerId="AD" clId="Web-{FC0619DE-3CA2-4329-A546-6A0E42C1DB10}"/>
    <pc:docChg chg="modSld">
      <pc:chgData name="Lataj, Bujar" userId="S::bujar.lataj@student.reutlingen-university.de::8e12b93d-30cc-482e-a029-b891c080adac" providerId="AD" clId="Web-{FC0619DE-3CA2-4329-A546-6A0E42C1DB10}" dt="2022-06-28T13:01:39.158" v="114" actId="20577"/>
      <pc:docMkLst>
        <pc:docMk/>
      </pc:docMkLst>
      <pc:sldChg chg="modSp">
        <pc:chgData name="Lataj, Bujar" userId="S::bujar.lataj@student.reutlingen-university.de::8e12b93d-30cc-482e-a029-b891c080adac" providerId="AD" clId="Web-{FC0619DE-3CA2-4329-A546-6A0E42C1DB10}" dt="2022-06-28T13:01:39.158" v="114" actId="20577"/>
        <pc:sldMkLst>
          <pc:docMk/>
          <pc:sldMk cId="3012605123" sldId="266"/>
        </pc:sldMkLst>
        <pc:spChg chg="mod">
          <ac:chgData name="Lataj, Bujar" userId="S::bujar.lataj@student.reutlingen-university.de::8e12b93d-30cc-482e-a029-b891c080adac" providerId="AD" clId="Web-{FC0619DE-3CA2-4329-A546-6A0E42C1DB10}" dt="2022-06-28T13:01:39.158" v="114" actId="20577"/>
          <ac:spMkLst>
            <pc:docMk/>
            <pc:sldMk cId="3012605123" sldId="266"/>
            <ac:spMk id="3" creationId="{293EA92F-DC8E-ECDC-7028-59ADFC4DD196}"/>
          </ac:spMkLst>
        </pc:spChg>
      </pc:sldChg>
    </pc:docChg>
  </pc:docChgLst>
  <pc:docChgLst>
    <pc:chgData name="Samet, Kurnaz" userId="14967740-2461-454b-9a0b-f9fbef758917" providerId="ADAL" clId="{981A1B50-7BA5-CD41-AA35-61B44067B706}"/>
    <pc:docChg chg="undo custSel addSld delSld modSld sldOrd">
      <pc:chgData name="Samet, Kurnaz" userId="14967740-2461-454b-9a0b-f9fbef758917" providerId="ADAL" clId="{981A1B50-7BA5-CD41-AA35-61B44067B706}" dt="2022-06-28T12:17:51.915" v="1437" actId="20578"/>
      <pc:docMkLst>
        <pc:docMk/>
      </pc:docMkLst>
      <pc:sldChg chg="del">
        <pc:chgData name="Samet, Kurnaz" userId="14967740-2461-454b-9a0b-f9fbef758917" providerId="ADAL" clId="{981A1B50-7BA5-CD41-AA35-61B44067B706}" dt="2022-06-28T08:50:55.712" v="450" actId="2696"/>
        <pc:sldMkLst>
          <pc:docMk/>
          <pc:sldMk cId="1485051936" sldId="256"/>
        </pc:sldMkLst>
      </pc:sldChg>
      <pc:sldChg chg="del">
        <pc:chgData name="Samet, Kurnaz" userId="14967740-2461-454b-9a0b-f9fbef758917" providerId="ADAL" clId="{981A1B50-7BA5-CD41-AA35-61B44067B706}" dt="2022-06-28T09:06:13.904" v="654" actId="2696"/>
        <pc:sldMkLst>
          <pc:docMk/>
          <pc:sldMk cId="135253738" sldId="257"/>
        </pc:sldMkLst>
      </pc:sldChg>
      <pc:sldChg chg="addSp delSp modSp mod">
        <pc:chgData name="Samet, Kurnaz" userId="14967740-2461-454b-9a0b-f9fbef758917" providerId="ADAL" clId="{981A1B50-7BA5-CD41-AA35-61B44067B706}" dt="2022-06-28T11:13:55.792" v="1208" actId="1076"/>
        <pc:sldMkLst>
          <pc:docMk/>
          <pc:sldMk cId="3311418724" sldId="258"/>
        </pc:sldMkLst>
        <pc:spChg chg="add mod">
          <ac:chgData name="Samet, Kurnaz" userId="14967740-2461-454b-9a0b-f9fbef758917" providerId="ADAL" clId="{981A1B50-7BA5-CD41-AA35-61B44067B706}" dt="2022-06-28T07:36:29.254" v="64" actId="1076"/>
          <ac:spMkLst>
            <pc:docMk/>
            <pc:sldMk cId="3311418724" sldId="258"/>
            <ac:spMk id="3" creationId="{B904A9B4-1380-3F67-82C4-A53F00A250EE}"/>
          </ac:spMkLst>
        </pc:spChg>
        <pc:spChg chg="del">
          <ac:chgData name="Samet, Kurnaz" userId="14967740-2461-454b-9a0b-f9fbef758917" providerId="ADAL" clId="{981A1B50-7BA5-CD41-AA35-61B44067B706}" dt="2022-06-28T07:36:23.199" v="62" actId="478"/>
          <ac:spMkLst>
            <pc:docMk/>
            <pc:sldMk cId="3311418724" sldId="258"/>
            <ac:spMk id="4" creationId="{FC230BFC-5E2D-A9F5-6BC7-257364BF0BCE}"/>
          </ac:spMkLst>
        </pc:spChg>
        <pc:spChg chg="mod">
          <ac:chgData name="Samet, Kurnaz" userId="14967740-2461-454b-9a0b-f9fbef758917" providerId="ADAL" clId="{981A1B50-7BA5-CD41-AA35-61B44067B706}" dt="2022-06-28T07:48:52.858" v="132" actId="1076"/>
          <ac:spMkLst>
            <pc:docMk/>
            <pc:sldMk cId="3311418724" sldId="258"/>
            <ac:spMk id="6" creationId="{9D308E4E-BA16-4002-1C4F-CF11F98A3B8E}"/>
          </ac:spMkLst>
        </pc:spChg>
        <pc:spChg chg="mod">
          <ac:chgData name="Samet, Kurnaz" userId="14967740-2461-454b-9a0b-f9fbef758917" providerId="ADAL" clId="{981A1B50-7BA5-CD41-AA35-61B44067B706}" dt="2022-06-28T07:48:57.419" v="133" actId="1076"/>
          <ac:spMkLst>
            <pc:docMk/>
            <pc:sldMk cId="3311418724" sldId="258"/>
            <ac:spMk id="7" creationId="{05D530BD-CC21-196E-CB20-B02FA384CBE3}"/>
          </ac:spMkLst>
        </pc:spChg>
        <pc:spChg chg="mod">
          <ac:chgData name="Samet, Kurnaz" userId="14967740-2461-454b-9a0b-f9fbef758917" providerId="ADAL" clId="{981A1B50-7BA5-CD41-AA35-61B44067B706}" dt="2022-06-28T11:13:51.453" v="1205" actId="1076"/>
          <ac:spMkLst>
            <pc:docMk/>
            <pc:sldMk cId="3311418724" sldId="258"/>
            <ac:spMk id="8" creationId="{6F68CE2B-5735-10DD-EE16-8C0E18A7D1DF}"/>
          </ac:spMkLst>
        </pc:spChg>
        <pc:spChg chg="add del mod">
          <ac:chgData name="Samet, Kurnaz" userId="14967740-2461-454b-9a0b-f9fbef758917" providerId="ADAL" clId="{981A1B50-7BA5-CD41-AA35-61B44067B706}" dt="2022-06-28T07:36:24.577" v="63" actId="478"/>
          <ac:spMkLst>
            <pc:docMk/>
            <pc:sldMk cId="3311418724" sldId="258"/>
            <ac:spMk id="12" creationId="{D3D50A44-0FAC-CEBA-A1FC-C8EEFA64970A}"/>
          </ac:spMkLst>
        </pc:spChg>
        <pc:spChg chg="add mod">
          <ac:chgData name="Samet, Kurnaz" userId="14967740-2461-454b-9a0b-f9fbef758917" providerId="ADAL" clId="{981A1B50-7BA5-CD41-AA35-61B44067B706}" dt="2022-06-28T07:49:40.384" v="149" actId="1076"/>
          <ac:spMkLst>
            <pc:docMk/>
            <pc:sldMk cId="3311418724" sldId="258"/>
            <ac:spMk id="25" creationId="{D6C1E2AB-AA16-680C-ED53-63718E488BB5}"/>
          </ac:spMkLst>
        </pc:spChg>
        <pc:spChg chg="add del mod">
          <ac:chgData name="Samet, Kurnaz" userId="14967740-2461-454b-9a0b-f9fbef758917" providerId="ADAL" clId="{981A1B50-7BA5-CD41-AA35-61B44067B706}" dt="2022-06-28T07:50:54.205" v="155" actId="478"/>
          <ac:spMkLst>
            <pc:docMk/>
            <pc:sldMk cId="3311418724" sldId="258"/>
            <ac:spMk id="28" creationId="{5A50729D-5940-4A73-2183-0C73F39991AE}"/>
          </ac:spMkLst>
        </pc:spChg>
        <pc:picChg chg="add del mod">
          <ac:chgData name="Samet, Kurnaz" userId="14967740-2461-454b-9a0b-f9fbef758917" providerId="ADAL" clId="{981A1B50-7BA5-CD41-AA35-61B44067B706}" dt="2022-06-28T07:34:21.965" v="50" actId="478"/>
          <ac:picMkLst>
            <pc:docMk/>
            <pc:sldMk cId="3311418724" sldId="258"/>
            <ac:picMk id="9" creationId="{041F5A17-CD86-FBD4-1F35-97C8DFC979E2}"/>
          </ac:picMkLst>
        </pc:picChg>
        <pc:picChg chg="add mod">
          <ac:chgData name="Samet, Kurnaz" userId="14967740-2461-454b-9a0b-f9fbef758917" providerId="ADAL" clId="{981A1B50-7BA5-CD41-AA35-61B44067B706}" dt="2022-06-28T07:48:49.338" v="131" actId="1076"/>
          <ac:picMkLst>
            <pc:docMk/>
            <pc:sldMk cId="3311418724" sldId="258"/>
            <ac:picMk id="11" creationId="{2F96B807-DD16-9B00-18ED-1746E57A80A3}"/>
          </ac:picMkLst>
        </pc:picChg>
        <pc:picChg chg="add del mod">
          <ac:chgData name="Samet, Kurnaz" userId="14967740-2461-454b-9a0b-f9fbef758917" providerId="ADAL" clId="{981A1B50-7BA5-CD41-AA35-61B44067B706}" dt="2022-06-28T07:47:57.832" v="123" actId="478"/>
          <ac:picMkLst>
            <pc:docMk/>
            <pc:sldMk cId="3311418724" sldId="258"/>
            <ac:picMk id="15" creationId="{D268FD7E-23B9-2ACF-C574-A3CC2774F50F}"/>
          </ac:picMkLst>
        </pc:picChg>
        <pc:picChg chg="add del mod">
          <ac:chgData name="Samet, Kurnaz" userId="14967740-2461-454b-9a0b-f9fbef758917" providerId="ADAL" clId="{981A1B50-7BA5-CD41-AA35-61B44067B706}" dt="2022-06-28T07:47:57.832" v="123" actId="478"/>
          <ac:picMkLst>
            <pc:docMk/>
            <pc:sldMk cId="3311418724" sldId="258"/>
            <ac:picMk id="17" creationId="{ADD3D7F2-DCA3-F6BA-BDCF-673F2B58E544}"/>
          </ac:picMkLst>
        </pc:picChg>
        <pc:picChg chg="add mod">
          <ac:chgData name="Samet, Kurnaz" userId="14967740-2461-454b-9a0b-f9fbef758917" providerId="ADAL" clId="{981A1B50-7BA5-CD41-AA35-61B44067B706}" dt="2022-06-28T11:13:53.983" v="1207" actId="1076"/>
          <ac:picMkLst>
            <pc:docMk/>
            <pc:sldMk cId="3311418724" sldId="258"/>
            <ac:picMk id="19" creationId="{C54EE60F-F1C7-4BAE-9085-E5ECCB154718}"/>
          </ac:picMkLst>
        </pc:picChg>
        <pc:picChg chg="add mod">
          <ac:chgData name="Samet, Kurnaz" userId="14967740-2461-454b-9a0b-f9fbef758917" providerId="ADAL" clId="{981A1B50-7BA5-CD41-AA35-61B44067B706}" dt="2022-06-28T11:13:52.948" v="1206" actId="1076"/>
          <ac:picMkLst>
            <pc:docMk/>
            <pc:sldMk cId="3311418724" sldId="258"/>
            <ac:picMk id="21" creationId="{33CA10E9-ACF4-3D8F-7BB1-3A766CCEE28D}"/>
          </ac:picMkLst>
        </pc:picChg>
        <pc:picChg chg="add mod">
          <ac:chgData name="Samet, Kurnaz" userId="14967740-2461-454b-9a0b-f9fbef758917" providerId="ADAL" clId="{981A1B50-7BA5-CD41-AA35-61B44067B706}" dt="2022-06-28T07:50:50.100" v="153" actId="1076"/>
          <ac:picMkLst>
            <pc:docMk/>
            <pc:sldMk cId="3311418724" sldId="258"/>
            <ac:picMk id="23" creationId="{7E8E1172-A3FE-8D05-4A9E-466628259350}"/>
          </ac:picMkLst>
        </pc:picChg>
        <pc:picChg chg="add mod">
          <ac:chgData name="Samet, Kurnaz" userId="14967740-2461-454b-9a0b-f9fbef758917" providerId="ADAL" clId="{981A1B50-7BA5-CD41-AA35-61B44067B706}" dt="2022-06-28T07:51:29.148" v="161" actId="1076"/>
          <ac:picMkLst>
            <pc:docMk/>
            <pc:sldMk cId="3311418724" sldId="258"/>
            <ac:picMk id="26" creationId="{FC2AA9E0-74AD-699A-01ED-1308CAB24D35}"/>
          </ac:picMkLst>
        </pc:picChg>
        <pc:picChg chg="add mod">
          <ac:chgData name="Samet, Kurnaz" userId="14967740-2461-454b-9a0b-f9fbef758917" providerId="ADAL" clId="{981A1B50-7BA5-CD41-AA35-61B44067B706}" dt="2022-06-28T11:13:55.792" v="1208" actId="1076"/>
          <ac:picMkLst>
            <pc:docMk/>
            <pc:sldMk cId="3311418724" sldId="258"/>
            <ac:picMk id="29" creationId="{18BE1F2A-47FA-13CF-C920-A1EA999F79EB}"/>
          </ac:picMkLst>
        </pc:picChg>
        <pc:picChg chg="add mod">
          <ac:chgData name="Samet, Kurnaz" userId="14967740-2461-454b-9a0b-f9fbef758917" providerId="ADAL" clId="{981A1B50-7BA5-CD41-AA35-61B44067B706}" dt="2022-06-28T07:49:08.936" v="135" actId="1076"/>
          <ac:picMkLst>
            <pc:docMk/>
            <pc:sldMk cId="3311418724" sldId="258"/>
            <ac:picMk id="1026" creationId="{211ACA52-B2F0-E450-93CB-DEAC679F2942}"/>
          </ac:picMkLst>
        </pc:picChg>
        <pc:picChg chg="add del">
          <ac:chgData name="Samet, Kurnaz" userId="14967740-2461-454b-9a0b-f9fbef758917" providerId="ADAL" clId="{981A1B50-7BA5-CD41-AA35-61B44067B706}" dt="2022-06-28T07:29:09.501" v="14" actId="478"/>
          <ac:picMkLst>
            <pc:docMk/>
            <pc:sldMk cId="3311418724" sldId="258"/>
            <ac:picMk id="2050" creationId="{9762E129-CCE4-D294-1F2C-DA6BD6A6B615}"/>
          </ac:picMkLst>
        </pc:picChg>
        <pc:picChg chg="add del">
          <ac:chgData name="Samet, Kurnaz" userId="14967740-2461-454b-9a0b-f9fbef758917" providerId="ADAL" clId="{981A1B50-7BA5-CD41-AA35-61B44067B706}" dt="2022-06-28T07:29:18.853" v="16" actId="478"/>
          <ac:picMkLst>
            <pc:docMk/>
            <pc:sldMk cId="3311418724" sldId="258"/>
            <ac:picMk id="2052" creationId="{0B4D54CA-9DF3-C558-959A-AEA401BDEE7A}"/>
          </ac:picMkLst>
        </pc:picChg>
        <pc:picChg chg="add mod">
          <ac:chgData name="Samet, Kurnaz" userId="14967740-2461-454b-9a0b-f9fbef758917" providerId="ADAL" clId="{981A1B50-7BA5-CD41-AA35-61B44067B706}" dt="2022-06-28T07:49:05.252" v="134" actId="1076"/>
          <ac:picMkLst>
            <pc:docMk/>
            <pc:sldMk cId="3311418724" sldId="258"/>
            <ac:picMk id="3074" creationId="{4A67C62A-FC9F-8116-D3D2-FE53DD470837}"/>
          </ac:picMkLst>
        </pc:picChg>
        <pc:picChg chg="add mod">
          <ac:chgData name="Samet, Kurnaz" userId="14967740-2461-454b-9a0b-f9fbef758917" providerId="ADAL" clId="{981A1B50-7BA5-CD41-AA35-61B44067B706}" dt="2022-06-28T07:49:05.252" v="134" actId="1076"/>
          <ac:picMkLst>
            <pc:docMk/>
            <pc:sldMk cId="3311418724" sldId="258"/>
            <ac:picMk id="4098" creationId="{4C0EC6CE-04A6-3D5C-4064-42E659419A80}"/>
          </ac:picMkLst>
        </pc:picChg>
      </pc:sldChg>
      <pc:sldChg chg="modSp mod">
        <pc:chgData name="Samet, Kurnaz" userId="14967740-2461-454b-9a0b-f9fbef758917" providerId="ADAL" clId="{981A1B50-7BA5-CD41-AA35-61B44067B706}" dt="2022-06-28T11:54:52.589" v="1248" actId="20577"/>
        <pc:sldMkLst>
          <pc:docMk/>
          <pc:sldMk cId="0" sldId="260"/>
        </pc:sldMkLst>
        <pc:spChg chg="mod">
          <ac:chgData name="Samet, Kurnaz" userId="14967740-2461-454b-9a0b-f9fbef758917" providerId="ADAL" clId="{981A1B50-7BA5-CD41-AA35-61B44067B706}" dt="2022-06-28T11:54:52.589" v="1248" actId="20577"/>
          <ac:spMkLst>
            <pc:docMk/>
            <pc:sldMk cId="0" sldId="260"/>
            <ac:spMk id="4" creationId="{C6676683-0610-1BC0-4A8E-02943FC1E929}"/>
          </ac:spMkLst>
        </pc:spChg>
      </pc:sldChg>
      <pc:sldChg chg="addSp delSp modSp del mod">
        <pc:chgData name="Samet, Kurnaz" userId="14967740-2461-454b-9a0b-f9fbef758917" providerId="ADAL" clId="{981A1B50-7BA5-CD41-AA35-61B44067B706}" dt="2022-06-28T09:03:16.464" v="631" actId="2696"/>
        <pc:sldMkLst>
          <pc:docMk/>
          <pc:sldMk cId="3785045510" sldId="261"/>
        </pc:sldMkLst>
        <pc:spChg chg="mod">
          <ac:chgData name="Samet, Kurnaz" userId="14967740-2461-454b-9a0b-f9fbef758917" providerId="ADAL" clId="{981A1B50-7BA5-CD41-AA35-61B44067B706}" dt="2022-06-28T08:51:15.121" v="474" actId="20577"/>
          <ac:spMkLst>
            <pc:docMk/>
            <pc:sldMk cId="3785045510" sldId="261"/>
            <ac:spMk id="2" creationId="{8E7B1231-752B-6359-FD4A-EE0AE38093CA}"/>
          </ac:spMkLst>
        </pc:spChg>
        <pc:spChg chg="add mod">
          <ac:chgData name="Samet, Kurnaz" userId="14967740-2461-454b-9a0b-f9fbef758917" providerId="ADAL" clId="{981A1B50-7BA5-CD41-AA35-61B44067B706}" dt="2022-06-28T08:45:33.243" v="424" actId="478"/>
          <ac:spMkLst>
            <pc:docMk/>
            <pc:sldMk cId="3785045510" sldId="261"/>
            <ac:spMk id="4" creationId="{B619EE97-13DB-B8E7-C702-A66CBBBF02A7}"/>
          </ac:spMkLst>
        </pc:spChg>
        <pc:picChg chg="del">
          <ac:chgData name="Samet, Kurnaz" userId="14967740-2461-454b-9a0b-f9fbef758917" providerId="ADAL" clId="{981A1B50-7BA5-CD41-AA35-61B44067B706}" dt="2022-06-28T08:45:33.243" v="424" actId="478"/>
          <ac:picMkLst>
            <pc:docMk/>
            <pc:sldMk cId="3785045510" sldId="261"/>
            <ac:picMk id="10" creationId="{97272FB1-9C6B-B1EE-163B-0CAD5B87DD33}"/>
          </ac:picMkLst>
        </pc:picChg>
      </pc:sldChg>
      <pc:sldChg chg="addSp delSp modSp mod">
        <pc:chgData name="Samet, Kurnaz" userId="14967740-2461-454b-9a0b-f9fbef758917" providerId="ADAL" clId="{981A1B50-7BA5-CD41-AA35-61B44067B706}" dt="2022-06-28T08:43:54.494" v="401" actId="1076"/>
        <pc:sldMkLst>
          <pc:docMk/>
          <pc:sldMk cId="107117217" sldId="262"/>
        </pc:sldMkLst>
        <pc:spChg chg="mod">
          <ac:chgData name="Samet, Kurnaz" userId="14967740-2461-454b-9a0b-f9fbef758917" providerId="ADAL" clId="{981A1B50-7BA5-CD41-AA35-61B44067B706}" dt="2022-06-28T08:43:54.494" v="401" actId="1076"/>
          <ac:spMkLst>
            <pc:docMk/>
            <pc:sldMk cId="107117217" sldId="262"/>
            <ac:spMk id="2" creationId="{9E1E10BA-FD08-24F6-3308-69B9F362556F}"/>
          </ac:spMkLst>
        </pc:spChg>
        <pc:spChg chg="mod">
          <ac:chgData name="Samet, Kurnaz" userId="14967740-2461-454b-9a0b-f9fbef758917" providerId="ADAL" clId="{981A1B50-7BA5-CD41-AA35-61B44067B706}" dt="2022-06-28T08:34:40.157" v="306" actId="14100"/>
          <ac:spMkLst>
            <pc:docMk/>
            <pc:sldMk cId="107117217" sldId="262"/>
            <ac:spMk id="3" creationId="{3AC4CC8B-4581-465F-1A2E-0560B6F4DB64}"/>
          </ac:spMkLst>
        </pc:spChg>
        <pc:spChg chg="add mod">
          <ac:chgData name="Samet, Kurnaz" userId="14967740-2461-454b-9a0b-f9fbef758917" providerId="ADAL" clId="{981A1B50-7BA5-CD41-AA35-61B44067B706}" dt="2022-06-28T08:15:12.833" v="237" actId="14100"/>
          <ac:spMkLst>
            <pc:docMk/>
            <pc:sldMk cId="107117217" sldId="262"/>
            <ac:spMk id="9" creationId="{20F119C6-6EB1-3A6F-7C20-81BA332A0AAA}"/>
          </ac:spMkLst>
        </pc:spChg>
        <pc:spChg chg="del">
          <ac:chgData name="Samet, Kurnaz" userId="14967740-2461-454b-9a0b-f9fbef758917" providerId="ADAL" clId="{981A1B50-7BA5-CD41-AA35-61B44067B706}" dt="2022-06-28T08:22:34.995" v="297" actId="478"/>
          <ac:spMkLst>
            <pc:docMk/>
            <pc:sldMk cId="107117217" sldId="262"/>
            <ac:spMk id="10" creationId="{8DE109A8-2D3A-111C-A4C1-D330D4510C31}"/>
          </ac:spMkLst>
        </pc:spChg>
        <pc:spChg chg="add mod">
          <ac:chgData name="Samet, Kurnaz" userId="14967740-2461-454b-9a0b-f9fbef758917" providerId="ADAL" clId="{981A1B50-7BA5-CD41-AA35-61B44067B706}" dt="2022-06-28T08:23:45.478" v="305" actId="1076"/>
          <ac:spMkLst>
            <pc:docMk/>
            <pc:sldMk cId="107117217" sldId="262"/>
            <ac:spMk id="14" creationId="{CD621999-3B55-2E6B-9181-60C4BE724028}"/>
          </ac:spMkLst>
        </pc:spChg>
        <pc:spChg chg="mod">
          <ac:chgData name="Samet, Kurnaz" userId="14967740-2461-454b-9a0b-f9fbef758917" providerId="ADAL" clId="{981A1B50-7BA5-CD41-AA35-61B44067B706}" dt="2022-06-28T08:23:41.158" v="304" actId="20577"/>
          <ac:spMkLst>
            <pc:docMk/>
            <pc:sldMk cId="107117217" sldId="262"/>
            <ac:spMk id="18" creationId="{4F0CCB55-15C2-D1FD-370E-945AB00BD53F}"/>
          </ac:spMkLst>
        </pc:spChg>
        <pc:spChg chg="add del mod">
          <ac:chgData name="Samet, Kurnaz" userId="14967740-2461-454b-9a0b-f9fbef758917" providerId="ADAL" clId="{981A1B50-7BA5-CD41-AA35-61B44067B706}" dt="2022-06-28T08:12:32.167" v="211"/>
          <ac:spMkLst>
            <pc:docMk/>
            <pc:sldMk cId="107117217" sldId="262"/>
            <ac:spMk id="18" creationId="{958FC29E-1E87-A72B-E57D-7C0879C7BC67}"/>
          </ac:spMkLst>
        </pc:spChg>
        <pc:spChg chg="add mod">
          <ac:chgData name="Samet, Kurnaz" userId="14967740-2461-454b-9a0b-f9fbef758917" providerId="ADAL" clId="{981A1B50-7BA5-CD41-AA35-61B44067B706}" dt="2022-06-28T08:15:39.352" v="253" actId="1076"/>
          <ac:spMkLst>
            <pc:docMk/>
            <pc:sldMk cId="107117217" sldId="262"/>
            <ac:spMk id="21" creationId="{CEC716D1-3C31-6A12-E94B-B24546227365}"/>
          </ac:spMkLst>
        </pc:spChg>
        <pc:spChg chg="add mod">
          <ac:chgData name="Samet, Kurnaz" userId="14967740-2461-454b-9a0b-f9fbef758917" providerId="ADAL" clId="{981A1B50-7BA5-CD41-AA35-61B44067B706}" dt="2022-06-28T08:16:27.211" v="283" actId="1076"/>
          <ac:spMkLst>
            <pc:docMk/>
            <pc:sldMk cId="107117217" sldId="262"/>
            <ac:spMk id="22" creationId="{6D1E941A-CC20-C2B0-2E04-D2A2E20BD3EB}"/>
          </ac:spMkLst>
        </pc:spChg>
        <pc:spChg chg="add mod">
          <ac:chgData name="Samet, Kurnaz" userId="14967740-2461-454b-9a0b-f9fbef758917" providerId="ADAL" clId="{981A1B50-7BA5-CD41-AA35-61B44067B706}" dt="2022-06-28T08:16:13.547" v="281" actId="20577"/>
          <ac:spMkLst>
            <pc:docMk/>
            <pc:sldMk cId="107117217" sldId="262"/>
            <ac:spMk id="23" creationId="{FA329E3F-944A-A00B-CFF7-7C08CA11BDCD}"/>
          </ac:spMkLst>
        </pc:spChg>
        <pc:spChg chg="mod">
          <ac:chgData name="Samet, Kurnaz" userId="14967740-2461-454b-9a0b-f9fbef758917" providerId="ADAL" clId="{981A1B50-7BA5-CD41-AA35-61B44067B706}" dt="2022-06-28T08:39:10.639" v="322" actId="20577"/>
          <ac:spMkLst>
            <pc:docMk/>
            <pc:sldMk cId="107117217" sldId="262"/>
            <ac:spMk id="26" creationId="{5598901E-6498-6C18-AA5A-D2773D5397AD}"/>
          </ac:spMkLst>
        </pc:spChg>
        <pc:grpChg chg="add mod">
          <ac:chgData name="Samet, Kurnaz" userId="14967740-2461-454b-9a0b-f9fbef758917" providerId="ADAL" clId="{981A1B50-7BA5-CD41-AA35-61B44067B706}" dt="2022-06-28T08:16:16.923" v="282" actId="1076"/>
          <ac:grpSpMkLst>
            <pc:docMk/>
            <pc:sldMk cId="107117217" sldId="262"/>
            <ac:grpSpMk id="4" creationId="{59B2C5BE-B2E7-CEE8-4155-8F7E20DD8C6B}"/>
          </ac:grpSpMkLst>
        </pc:grpChg>
        <pc:grpChg chg="add mod">
          <ac:chgData name="Samet, Kurnaz" userId="14967740-2461-454b-9a0b-f9fbef758917" providerId="ADAL" clId="{981A1B50-7BA5-CD41-AA35-61B44067B706}" dt="2022-06-28T08:13:10.590" v="219" actId="1076"/>
          <ac:grpSpMkLst>
            <pc:docMk/>
            <pc:sldMk cId="107117217" sldId="262"/>
            <ac:grpSpMk id="5" creationId="{7273EB6A-B251-2DFB-E8DF-6636A3A93EFF}"/>
          </ac:grpSpMkLst>
        </pc:grpChg>
        <pc:grpChg chg="add mod">
          <ac:chgData name="Samet, Kurnaz" userId="14967740-2461-454b-9a0b-f9fbef758917" providerId="ADAL" clId="{981A1B50-7BA5-CD41-AA35-61B44067B706}" dt="2022-06-28T08:11:44.215" v="200" actId="1076"/>
          <ac:grpSpMkLst>
            <pc:docMk/>
            <pc:sldMk cId="107117217" sldId="262"/>
            <ac:grpSpMk id="12" creationId="{523A70E2-6254-CD32-92EA-CC80C68908AD}"/>
          </ac:grpSpMkLst>
        </pc:grpChg>
        <pc:picChg chg="mod">
          <ac:chgData name="Samet, Kurnaz" userId="14967740-2461-454b-9a0b-f9fbef758917" providerId="ADAL" clId="{981A1B50-7BA5-CD41-AA35-61B44067B706}" dt="2022-06-28T08:08:42.758" v="176" actId="1076"/>
          <ac:picMkLst>
            <pc:docMk/>
            <pc:sldMk cId="107117217" sldId="262"/>
            <ac:picMk id="3" creationId="{3E520B57-5B76-202A-0614-63CD51D6D20C}"/>
          </ac:picMkLst>
        </pc:picChg>
        <pc:picChg chg="del mod">
          <ac:chgData name="Samet, Kurnaz" userId="14967740-2461-454b-9a0b-f9fbef758917" providerId="ADAL" clId="{981A1B50-7BA5-CD41-AA35-61B44067B706}" dt="2022-06-28T08:11:32.185" v="196" actId="478"/>
          <ac:picMkLst>
            <pc:docMk/>
            <pc:sldMk cId="107117217" sldId="262"/>
            <ac:picMk id="4" creationId="{6F304503-B388-1CDE-A8D2-17B17AD66920}"/>
          </ac:picMkLst>
        </pc:picChg>
        <pc:picChg chg="mod">
          <ac:chgData name="Samet, Kurnaz" userId="14967740-2461-454b-9a0b-f9fbef758917" providerId="ADAL" clId="{981A1B50-7BA5-CD41-AA35-61B44067B706}" dt="2022-06-28T08:08:38.506" v="175" actId="1076"/>
          <ac:picMkLst>
            <pc:docMk/>
            <pc:sldMk cId="107117217" sldId="262"/>
            <ac:picMk id="5" creationId="{7E9FFAE6-511A-22C9-8B0C-B675D5E6C9F3}"/>
          </ac:picMkLst>
        </pc:picChg>
        <pc:picChg chg="add mod">
          <ac:chgData name="Samet, Kurnaz" userId="14967740-2461-454b-9a0b-f9fbef758917" providerId="ADAL" clId="{981A1B50-7BA5-CD41-AA35-61B44067B706}" dt="2022-06-28T08:08:12.966" v="170" actId="1076"/>
          <ac:picMkLst>
            <pc:docMk/>
            <pc:sldMk cId="107117217" sldId="262"/>
            <ac:picMk id="6" creationId="{9E5AB315-5D68-CB7C-DF80-FCC014AC6044}"/>
          </ac:picMkLst>
        </pc:picChg>
        <pc:picChg chg="add mod">
          <ac:chgData name="Samet, Kurnaz" userId="14967740-2461-454b-9a0b-f9fbef758917" providerId="ADAL" clId="{981A1B50-7BA5-CD41-AA35-61B44067B706}" dt="2022-06-28T08:08:07.715" v="169" actId="1076"/>
          <ac:picMkLst>
            <pc:docMk/>
            <pc:sldMk cId="107117217" sldId="262"/>
            <ac:picMk id="7" creationId="{404B1E3F-6D12-A911-AC12-D0AD7012E7C2}"/>
          </ac:picMkLst>
        </pc:picChg>
        <pc:picChg chg="add mod">
          <ac:chgData name="Samet, Kurnaz" userId="14967740-2461-454b-9a0b-f9fbef758917" providerId="ADAL" clId="{981A1B50-7BA5-CD41-AA35-61B44067B706}" dt="2022-06-28T08:10:34.175" v="184" actId="164"/>
          <ac:picMkLst>
            <pc:docMk/>
            <pc:sldMk cId="107117217" sldId="262"/>
            <ac:picMk id="8" creationId="{26B909B7-8ADE-4956-8D87-0903146D346E}"/>
          </ac:picMkLst>
        </pc:picChg>
        <pc:picChg chg="del mod">
          <ac:chgData name="Samet, Kurnaz" userId="14967740-2461-454b-9a0b-f9fbef758917" providerId="ADAL" clId="{981A1B50-7BA5-CD41-AA35-61B44067B706}" dt="2022-06-28T08:11:33.281" v="197" actId="478"/>
          <ac:picMkLst>
            <pc:docMk/>
            <pc:sldMk cId="107117217" sldId="262"/>
            <ac:picMk id="9" creationId="{487457B9-F86D-6303-D45A-3C6B39720F2E}"/>
          </ac:picMkLst>
        </pc:picChg>
        <pc:picChg chg="del">
          <ac:chgData name="Samet, Kurnaz" userId="14967740-2461-454b-9a0b-f9fbef758917" providerId="ADAL" clId="{981A1B50-7BA5-CD41-AA35-61B44067B706}" dt="2022-06-28T08:11:34.565" v="198" actId="478"/>
          <ac:picMkLst>
            <pc:docMk/>
            <pc:sldMk cId="107117217" sldId="262"/>
            <ac:picMk id="10" creationId="{896F514B-9D59-E703-29D6-BC4E15C8121C}"/>
          </ac:picMkLst>
        </pc:picChg>
        <pc:picChg chg="add mod">
          <ac:chgData name="Samet, Kurnaz" userId="14967740-2461-454b-9a0b-f9fbef758917" providerId="ADAL" clId="{981A1B50-7BA5-CD41-AA35-61B44067B706}" dt="2022-06-28T08:10:34.175" v="184" actId="164"/>
          <ac:picMkLst>
            <pc:docMk/>
            <pc:sldMk cId="107117217" sldId="262"/>
            <ac:picMk id="11" creationId="{F4B2805C-273E-FDB8-905E-6365E775537A}"/>
          </ac:picMkLst>
        </pc:picChg>
        <pc:picChg chg="mod">
          <ac:chgData name="Samet, Kurnaz" userId="14967740-2461-454b-9a0b-f9fbef758917" providerId="ADAL" clId="{981A1B50-7BA5-CD41-AA35-61B44067B706}" dt="2022-06-28T08:13:05.294" v="216" actId="164"/>
          <ac:picMkLst>
            <pc:docMk/>
            <pc:sldMk cId="107117217" sldId="262"/>
            <ac:picMk id="13" creationId="{99A24D2B-C3C6-1308-C657-2BF4BCBBB89C}"/>
          </ac:picMkLst>
        </pc:picChg>
        <pc:picChg chg="add mod">
          <ac:chgData name="Samet, Kurnaz" userId="14967740-2461-454b-9a0b-f9fbef758917" providerId="ADAL" clId="{981A1B50-7BA5-CD41-AA35-61B44067B706}" dt="2022-06-28T08:12:53.127" v="212" actId="164"/>
          <ac:picMkLst>
            <pc:docMk/>
            <pc:sldMk cId="107117217" sldId="262"/>
            <ac:picMk id="15" creationId="{B9A2908D-1AE3-E682-8D7E-3133F3FD10BF}"/>
          </ac:picMkLst>
        </pc:picChg>
        <pc:picChg chg="add mod">
          <ac:chgData name="Samet, Kurnaz" userId="14967740-2461-454b-9a0b-f9fbef758917" providerId="ADAL" clId="{981A1B50-7BA5-CD41-AA35-61B44067B706}" dt="2022-06-28T08:13:05.294" v="216" actId="164"/>
          <ac:picMkLst>
            <pc:docMk/>
            <pc:sldMk cId="107117217" sldId="262"/>
            <ac:picMk id="16" creationId="{7B3ED12C-E5F7-FE14-2A60-6FD0F4B9DD6B}"/>
          </ac:picMkLst>
        </pc:picChg>
        <pc:picChg chg="add mod">
          <ac:chgData name="Samet, Kurnaz" userId="14967740-2461-454b-9a0b-f9fbef758917" providerId="ADAL" clId="{981A1B50-7BA5-CD41-AA35-61B44067B706}" dt="2022-06-28T08:12:53.127" v="212" actId="164"/>
          <ac:picMkLst>
            <pc:docMk/>
            <pc:sldMk cId="107117217" sldId="262"/>
            <ac:picMk id="17" creationId="{8C30E1B1-D161-C313-52B5-0945B025CC1E}"/>
          </ac:picMkLst>
        </pc:picChg>
        <pc:picChg chg="add mod">
          <ac:chgData name="Samet, Kurnaz" userId="14967740-2461-454b-9a0b-f9fbef758917" providerId="ADAL" clId="{981A1B50-7BA5-CD41-AA35-61B44067B706}" dt="2022-06-28T08:14:43.716" v="230" actId="1076"/>
          <ac:picMkLst>
            <pc:docMk/>
            <pc:sldMk cId="107117217" sldId="262"/>
            <ac:picMk id="19" creationId="{EBC30774-B366-EA5B-B361-C4C6C3AC7EBE}"/>
          </ac:picMkLst>
        </pc:picChg>
        <pc:picChg chg="add mod">
          <ac:chgData name="Samet, Kurnaz" userId="14967740-2461-454b-9a0b-f9fbef758917" providerId="ADAL" clId="{981A1B50-7BA5-CD41-AA35-61B44067B706}" dt="2022-06-28T08:22:52.715" v="301" actId="1076"/>
          <ac:picMkLst>
            <pc:docMk/>
            <pc:sldMk cId="107117217" sldId="262"/>
            <ac:picMk id="20" creationId="{3C224344-1959-8436-7AC6-64EBC840E57C}"/>
          </ac:picMkLst>
        </pc:picChg>
        <pc:picChg chg="add del mod">
          <ac:chgData name="Samet, Kurnaz" userId="14967740-2461-454b-9a0b-f9fbef758917" providerId="ADAL" clId="{981A1B50-7BA5-CD41-AA35-61B44067B706}" dt="2022-06-28T08:22:31.206" v="296" actId="478"/>
          <ac:picMkLst>
            <pc:docMk/>
            <pc:sldMk cId="107117217" sldId="262"/>
            <ac:picMk id="24" creationId="{05211123-F566-3C42-9C6C-79DE68B65A2A}"/>
          </ac:picMkLst>
        </pc:picChg>
        <pc:picChg chg="add mod">
          <ac:chgData name="Samet, Kurnaz" userId="14967740-2461-454b-9a0b-f9fbef758917" providerId="ADAL" clId="{981A1B50-7BA5-CD41-AA35-61B44067B706}" dt="2022-06-28T08:17:33.544" v="289" actId="1076"/>
          <ac:picMkLst>
            <pc:docMk/>
            <pc:sldMk cId="107117217" sldId="262"/>
            <ac:picMk id="25" creationId="{A358149A-7177-6E15-C64C-04A08FE0A893}"/>
          </ac:picMkLst>
        </pc:picChg>
        <pc:picChg chg="add mod">
          <ac:chgData name="Samet, Kurnaz" userId="14967740-2461-454b-9a0b-f9fbef758917" providerId="ADAL" clId="{981A1B50-7BA5-CD41-AA35-61B44067B706}" dt="2022-06-28T08:15:29.604" v="241" actId="1076"/>
          <ac:picMkLst>
            <pc:docMk/>
            <pc:sldMk cId="107117217" sldId="262"/>
            <ac:picMk id="1026" creationId="{FB35EEFA-943B-C31C-BC1A-56DB1E8E5236}"/>
          </ac:picMkLst>
        </pc:picChg>
        <pc:picChg chg="add mod">
          <ac:chgData name="Samet, Kurnaz" userId="14967740-2461-454b-9a0b-f9fbef758917" providerId="ADAL" clId="{981A1B50-7BA5-CD41-AA35-61B44067B706}" dt="2022-06-28T08:16:32.916" v="284" actId="1076"/>
          <ac:picMkLst>
            <pc:docMk/>
            <pc:sldMk cId="107117217" sldId="262"/>
            <ac:picMk id="1028" creationId="{4459F27F-A951-7248-CD4B-446DF0355598}"/>
          </ac:picMkLst>
        </pc:picChg>
        <pc:picChg chg="add mod">
          <ac:chgData name="Samet, Kurnaz" userId="14967740-2461-454b-9a0b-f9fbef758917" providerId="ADAL" clId="{981A1B50-7BA5-CD41-AA35-61B44067B706}" dt="2022-06-28T08:14:34.687" v="227" actId="1076"/>
          <ac:picMkLst>
            <pc:docMk/>
            <pc:sldMk cId="107117217" sldId="262"/>
            <ac:picMk id="1030" creationId="{6194FA74-1F5E-C7AE-AF27-BAA1A3471CF9}"/>
          </ac:picMkLst>
        </pc:picChg>
        <pc:picChg chg="add del mod">
          <ac:chgData name="Samet, Kurnaz" userId="14967740-2461-454b-9a0b-f9fbef758917" providerId="ADAL" clId="{981A1B50-7BA5-CD41-AA35-61B44067B706}" dt="2022-06-28T08:18:01.772" v="295" actId="478"/>
          <ac:picMkLst>
            <pc:docMk/>
            <pc:sldMk cId="107117217" sldId="262"/>
            <ac:picMk id="2050" creationId="{DFDAA0A1-8EF1-2420-55B8-4F7826CEBC7A}"/>
          </ac:picMkLst>
        </pc:picChg>
      </pc:sldChg>
      <pc:sldChg chg="addSp delSp modSp new mod">
        <pc:chgData name="Samet, Kurnaz" userId="14967740-2461-454b-9a0b-f9fbef758917" providerId="ADAL" clId="{981A1B50-7BA5-CD41-AA35-61B44067B706}" dt="2022-06-28T11:14:43.248" v="1210" actId="313"/>
        <pc:sldMkLst>
          <pc:docMk/>
          <pc:sldMk cId="3681627419" sldId="263"/>
        </pc:sldMkLst>
        <pc:spChg chg="mod">
          <ac:chgData name="Samet, Kurnaz" userId="14967740-2461-454b-9a0b-f9fbef758917" providerId="ADAL" clId="{981A1B50-7BA5-CD41-AA35-61B44067B706}" dt="2022-06-28T11:14:43.248" v="1210" actId="313"/>
          <ac:spMkLst>
            <pc:docMk/>
            <pc:sldMk cId="3681627419" sldId="263"/>
            <ac:spMk id="2" creationId="{6D2C635C-128C-9FF7-928E-9664C0644E7B}"/>
          </ac:spMkLst>
        </pc:spChg>
        <pc:spChg chg="del">
          <ac:chgData name="Samet, Kurnaz" userId="14967740-2461-454b-9a0b-f9fbef758917" providerId="ADAL" clId="{981A1B50-7BA5-CD41-AA35-61B44067B706}" dt="2022-06-28T08:39:45.840" v="324"/>
          <ac:spMkLst>
            <pc:docMk/>
            <pc:sldMk cId="3681627419" sldId="263"/>
            <ac:spMk id="2" creationId="{E8DFD734-A18C-C324-3F67-93FFD90892C7}"/>
          </ac:spMkLst>
        </pc:spChg>
        <pc:spChg chg="del">
          <ac:chgData name="Samet, Kurnaz" userId="14967740-2461-454b-9a0b-f9fbef758917" providerId="ADAL" clId="{981A1B50-7BA5-CD41-AA35-61B44067B706}" dt="2022-06-28T08:41:22.944" v="372"/>
          <ac:spMkLst>
            <pc:docMk/>
            <pc:sldMk cId="3681627419" sldId="263"/>
            <ac:spMk id="3" creationId="{34B77EC7-6EE1-E786-69CD-A8FF1104AC5A}"/>
          </ac:spMkLst>
        </pc:spChg>
        <pc:spChg chg="add mod">
          <ac:chgData name="Samet, Kurnaz" userId="14967740-2461-454b-9a0b-f9fbef758917" providerId="ADAL" clId="{981A1B50-7BA5-CD41-AA35-61B44067B706}" dt="2022-06-28T08:49:12.050" v="449" actId="1076"/>
          <ac:spMkLst>
            <pc:docMk/>
            <pc:sldMk cId="3681627419" sldId="263"/>
            <ac:spMk id="4" creationId="{2992FA8F-D994-B3B0-6EB8-388742C3A718}"/>
          </ac:spMkLst>
        </pc:spChg>
        <pc:spChg chg="add mod">
          <ac:chgData name="Samet, Kurnaz" userId="14967740-2461-454b-9a0b-f9fbef758917" providerId="ADAL" clId="{981A1B50-7BA5-CD41-AA35-61B44067B706}" dt="2022-06-28T08:41:07.014" v="371"/>
          <ac:spMkLst>
            <pc:docMk/>
            <pc:sldMk cId="3681627419" sldId="263"/>
            <ac:spMk id="18" creationId="{D90F2639-A2A6-E8DA-882C-AAC213D172E6}"/>
          </ac:spMkLst>
        </pc:spChg>
        <pc:spChg chg="add mod">
          <ac:chgData name="Samet, Kurnaz" userId="14967740-2461-454b-9a0b-f9fbef758917" providerId="ADAL" clId="{981A1B50-7BA5-CD41-AA35-61B44067B706}" dt="2022-06-28T08:41:07.014" v="371"/>
          <ac:spMkLst>
            <pc:docMk/>
            <pc:sldMk cId="3681627419" sldId="263"/>
            <ac:spMk id="19" creationId="{C4A870AF-70C3-7E26-AB6C-0FFF2ABF7309}"/>
          </ac:spMkLst>
        </pc:spChg>
        <pc:spChg chg="add mod">
          <ac:chgData name="Samet, Kurnaz" userId="14967740-2461-454b-9a0b-f9fbef758917" providerId="ADAL" clId="{981A1B50-7BA5-CD41-AA35-61B44067B706}" dt="2022-06-28T08:41:07.014" v="371"/>
          <ac:spMkLst>
            <pc:docMk/>
            <pc:sldMk cId="3681627419" sldId="263"/>
            <ac:spMk id="20" creationId="{9A1AB2B4-F6D6-2737-4672-E3EFD9D31297}"/>
          </ac:spMkLst>
        </pc:spChg>
        <pc:spChg chg="add mod">
          <ac:chgData name="Samet, Kurnaz" userId="14967740-2461-454b-9a0b-f9fbef758917" providerId="ADAL" clId="{981A1B50-7BA5-CD41-AA35-61B44067B706}" dt="2022-06-28T08:44:56.988" v="419" actId="1076"/>
          <ac:spMkLst>
            <pc:docMk/>
            <pc:sldMk cId="3681627419" sldId="263"/>
            <ac:spMk id="26" creationId="{BE3E5F07-57A4-2B91-6A86-BCFA9844F9BA}"/>
          </ac:spMkLst>
        </pc:spChg>
        <pc:spChg chg="mod">
          <ac:chgData name="Samet, Kurnaz" userId="14967740-2461-454b-9a0b-f9fbef758917" providerId="ADAL" clId="{981A1B50-7BA5-CD41-AA35-61B44067B706}" dt="2022-06-28T08:43:10.870" v="400" actId="1076"/>
          <ac:spMkLst>
            <pc:docMk/>
            <pc:sldMk cId="3681627419" sldId="263"/>
            <ac:spMk id="30" creationId="{E38D3DFC-155A-F207-97DF-E6101AEB53CD}"/>
          </ac:spMkLst>
        </pc:spChg>
        <pc:spChg chg="add mod">
          <ac:chgData name="Samet, Kurnaz" userId="14967740-2461-454b-9a0b-f9fbef758917" providerId="ADAL" clId="{981A1B50-7BA5-CD41-AA35-61B44067B706}" dt="2022-06-28T08:45:15.262" v="423" actId="1076"/>
          <ac:spMkLst>
            <pc:docMk/>
            <pc:sldMk cId="3681627419" sldId="263"/>
            <ac:spMk id="33" creationId="{E3BC8363-2F7A-AAB0-8DA8-357EFA1873A3}"/>
          </ac:spMkLst>
        </pc:spChg>
        <pc:spChg chg="add mod">
          <ac:chgData name="Samet, Kurnaz" userId="14967740-2461-454b-9a0b-f9fbef758917" providerId="ADAL" clId="{981A1B50-7BA5-CD41-AA35-61B44067B706}" dt="2022-06-28T08:46:42.577" v="439" actId="14100"/>
          <ac:spMkLst>
            <pc:docMk/>
            <pc:sldMk cId="3681627419" sldId="263"/>
            <ac:spMk id="34" creationId="{87335D88-3594-84EE-1E03-B38C3128E99D}"/>
          </ac:spMkLst>
        </pc:spChg>
        <pc:spChg chg="add mod">
          <ac:chgData name="Samet, Kurnaz" userId="14967740-2461-454b-9a0b-f9fbef758917" providerId="ADAL" clId="{981A1B50-7BA5-CD41-AA35-61B44067B706}" dt="2022-06-28T08:46:52.443" v="441" actId="1076"/>
          <ac:spMkLst>
            <pc:docMk/>
            <pc:sldMk cId="3681627419" sldId="263"/>
            <ac:spMk id="35" creationId="{7B8D7F79-B8A1-52E9-40A7-2B26EF2A724D}"/>
          </ac:spMkLst>
        </pc:spChg>
        <pc:spChg chg="add mod">
          <ac:chgData name="Samet, Kurnaz" userId="14967740-2461-454b-9a0b-f9fbef758917" providerId="ADAL" clId="{981A1B50-7BA5-CD41-AA35-61B44067B706}" dt="2022-06-28T08:46:25.811" v="435" actId="14100"/>
          <ac:spMkLst>
            <pc:docMk/>
            <pc:sldMk cId="3681627419" sldId="263"/>
            <ac:spMk id="36" creationId="{34D6D8B6-C6B0-F69A-A37D-3990631FEA8F}"/>
          </ac:spMkLst>
        </pc:spChg>
        <pc:spChg chg="add mod">
          <ac:chgData name="Samet, Kurnaz" userId="14967740-2461-454b-9a0b-f9fbef758917" providerId="ADAL" clId="{981A1B50-7BA5-CD41-AA35-61B44067B706}" dt="2022-06-28T08:46:29.712" v="436" actId="1076"/>
          <ac:spMkLst>
            <pc:docMk/>
            <pc:sldMk cId="3681627419" sldId="263"/>
            <ac:spMk id="37" creationId="{562CE726-1B34-2991-7F62-8FA212B5E8A5}"/>
          </ac:spMkLst>
        </pc:spChg>
        <pc:spChg chg="add mod">
          <ac:chgData name="Samet, Kurnaz" userId="14967740-2461-454b-9a0b-f9fbef758917" providerId="ADAL" clId="{981A1B50-7BA5-CD41-AA35-61B44067B706}" dt="2022-06-28T08:46:04.714" v="430" actId="14100"/>
          <ac:spMkLst>
            <pc:docMk/>
            <pc:sldMk cId="3681627419" sldId="263"/>
            <ac:spMk id="38" creationId="{C3B9CD3A-6E65-2FE7-BC39-EAD2D32CE432}"/>
          </ac:spMkLst>
        </pc:spChg>
        <pc:spChg chg="add mod">
          <ac:chgData name="Samet, Kurnaz" userId="14967740-2461-454b-9a0b-f9fbef758917" providerId="ADAL" clId="{981A1B50-7BA5-CD41-AA35-61B44067B706}" dt="2022-06-28T08:46:07.714" v="431" actId="1076"/>
          <ac:spMkLst>
            <pc:docMk/>
            <pc:sldMk cId="3681627419" sldId="263"/>
            <ac:spMk id="39" creationId="{5F06349D-041F-F497-0C7D-444B6E04F01E}"/>
          </ac:spMkLst>
        </pc:spChg>
        <pc:spChg chg="add del mod">
          <ac:chgData name="Samet, Kurnaz" userId="14967740-2461-454b-9a0b-f9fbef758917" providerId="ADAL" clId="{981A1B50-7BA5-CD41-AA35-61B44067B706}" dt="2022-06-28T08:47:00.453" v="445"/>
          <ac:spMkLst>
            <pc:docMk/>
            <pc:sldMk cId="3681627419" sldId="263"/>
            <ac:spMk id="40" creationId="{9AE8854F-4397-E993-4371-3137D0B382EB}"/>
          </ac:spMkLst>
        </pc:spChg>
        <pc:spChg chg="add mod">
          <ac:chgData name="Samet, Kurnaz" userId="14967740-2461-454b-9a0b-f9fbef758917" providerId="ADAL" clId="{981A1B50-7BA5-CD41-AA35-61B44067B706}" dt="2022-06-28T08:47:19.546" v="448" actId="14100"/>
          <ac:spMkLst>
            <pc:docMk/>
            <pc:sldMk cId="3681627419" sldId="263"/>
            <ac:spMk id="41" creationId="{522798A9-B7D9-B3B6-26B4-4FDB00DA4764}"/>
          </ac:spMkLst>
        </pc:spChg>
        <pc:grpChg chg="add mod">
          <ac:chgData name="Samet, Kurnaz" userId="14967740-2461-454b-9a0b-f9fbef758917" providerId="ADAL" clId="{981A1B50-7BA5-CD41-AA35-61B44067B706}" dt="2022-06-28T08:41:07.014" v="371"/>
          <ac:grpSpMkLst>
            <pc:docMk/>
            <pc:sldMk cId="3681627419" sldId="263"/>
            <ac:grpSpMk id="6" creationId="{373AD01A-E427-D792-B0A4-E8FB64AC797E}"/>
          </ac:grpSpMkLst>
        </pc:grpChg>
        <pc:grpChg chg="add mod">
          <ac:chgData name="Samet, Kurnaz" userId="14967740-2461-454b-9a0b-f9fbef758917" providerId="ADAL" clId="{981A1B50-7BA5-CD41-AA35-61B44067B706}" dt="2022-06-28T08:41:07.014" v="371"/>
          <ac:grpSpMkLst>
            <pc:docMk/>
            <pc:sldMk cId="3681627419" sldId="263"/>
            <ac:grpSpMk id="9" creationId="{7A7B9C2B-A096-93F7-3FD5-8AD420E2205E}"/>
          </ac:grpSpMkLst>
        </pc:grpChg>
        <pc:grpChg chg="add mod">
          <ac:chgData name="Samet, Kurnaz" userId="14967740-2461-454b-9a0b-f9fbef758917" providerId="ADAL" clId="{981A1B50-7BA5-CD41-AA35-61B44067B706}" dt="2022-06-28T08:41:07.014" v="371"/>
          <ac:grpSpMkLst>
            <pc:docMk/>
            <pc:sldMk cId="3681627419" sldId="263"/>
            <ac:grpSpMk id="12" creationId="{DC7EE51E-0290-51D6-7EC9-82987A53961E}"/>
          </ac:grpSpMkLst>
        </pc:grpChg>
        <pc:grpChg chg="mod">
          <ac:chgData name="Samet, Kurnaz" userId="14967740-2461-454b-9a0b-f9fbef758917" providerId="ADAL" clId="{981A1B50-7BA5-CD41-AA35-61B44067B706}" dt="2022-06-28T08:43:10.870" v="400" actId="1076"/>
          <ac:grpSpMkLst>
            <pc:docMk/>
            <pc:sldMk cId="3681627419" sldId="263"/>
            <ac:grpSpMk id="31" creationId="{7CEA21F6-C542-098E-3063-36B1CF2843EF}"/>
          </ac:grpSpMkLst>
        </pc:grpChg>
        <pc:picChg chg="mod">
          <ac:chgData name="Samet, Kurnaz" userId="14967740-2461-454b-9a0b-f9fbef758917" providerId="ADAL" clId="{981A1B50-7BA5-CD41-AA35-61B44067B706}" dt="2022-06-28T08:43:10.870" v="400" actId="1076"/>
          <ac:picMkLst>
            <pc:docMk/>
            <pc:sldMk cId="3681627419" sldId="263"/>
            <ac:picMk id="5" creationId="{B0E32D20-A093-56B2-2DFC-44B5750640F0}"/>
          </ac:picMkLst>
        </pc:picChg>
        <pc:picChg chg="mod">
          <ac:chgData name="Samet, Kurnaz" userId="14967740-2461-454b-9a0b-f9fbef758917" providerId="ADAL" clId="{981A1B50-7BA5-CD41-AA35-61B44067B706}" dt="2022-06-28T08:41:07.014" v="371"/>
          <ac:picMkLst>
            <pc:docMk/>
            <pc:sldMk cId="3681627419" sldId="263"/>
            <ac:picMk id="7" creationId="{25AFD215-B848-E2A5-8652-33DE0098D51C}"/>
          </ac:picMkLst>
        </pc:picChg>
        <pc:picChg chg="mod">
          <ac:chgData name="Samet, Kurnaz" userId="14967740-2461-454b-9a0b-f9fbef758917" providerId="ADAL" clId="{981A1B50-7BA5-CD41-AA35-61B44067B706}" dt="2022-06-28T08:41:07.014" v="371"/>
          <ac:picMkLst>
            <pc:docMk/>
            <pc:sldMk cId="3681627419" sldId="263"/>
            <ac:picMk id="8" creationId="{8824B68A-6D45-ED27-3AA3-E3A93A9C63F6}"/>
          </ac:picMkLst>
        </pc:picChg>
        <pc:picChg chg="mod">
          <ac:chgData name="Samet, Kurnaz" userId="14967740-2461-454b-9a0b-f9fbef758917" providerId="ADAL" clId="{981A1B50-7BA5-CD41-AA35-61B44067B706}" dt="2022-06-28T08:41:07.014" v="371"/>
          <ac:picMkLst>
            <pc:docMk/>
            <pc:sldMk cId="3681627419" sldId="263"/>
            <ac:picMk id="10" creationId="{345D595F-4DC7-2C99-26C4-C37F1CE98087}"/>
          </ac:picMkLst>
        </pc:picChg>
        <pc:picChg chg="mod">
          <ac:chgData name="Samet, Kurnaz" userId="14967740-2461-454b-9a0b-f9fbef758917" providerId="ADAL" clId="{981A1B50-7BA5-CD41-AA35-61B44067B706}" dt="2022-06-28T08:41:07.014" v="371"/>
          <ac:picMkLst>
            <pc:docMk/>
            <pc:sldMk cId="3681627419" sldId="263"/>
            <ac:picMk id="11" creationId="{E0F72B87-A6BD-350E-8062-F75467B8A5F8}"/>
          </ac:picMkLst>
        </pc:picChg>
        <pc:picChg chg="mod">
          <ac:chgData name="Samet, Kurnaz" userId="14967740-2461-454b-9a0b-f9fbef758917" providerId="ADAL" clId="{981A1B50-7BA5-CD41-AA35-61B44067B706}" dt="2022-06-28T08:41:07.014" v="371"/>
          <ac:picMkLst>
            <pc:docMk/>
            <pc:sldMk cId="3681627419" sldId="263"/>
            <ac:picMk id="13" creationId="{5619574A-849D-150A-EB33-6B973F27C78E}"/>
          </ac:picMkLst>
        </pc:picChg>
        <pc:picChg chg="mod">
          <ac:chgData name="Samet, Kurnaz" userId="14967740-2461-454b-9a0b-f9fbef758917" providerId="ADAL" clId="{981A1B50-7BA5-CD41-AA35-61B44067B706}" dt="2022-06-28T08:41:07.014" v="371"/>
          <ac:picMkLst>
            <pc:docMk/>
            <pc:sldMk cId="3681627419" sldId="263"/>
            <ac:picMk id="14" creationId="{114A2D34-1534-C063-949E-143738525823}"/>
          </ac:picMkLst>
        </pc:picChg>
        <pc:picChg chg="add mod">
          <ac:chgData name="Samet, Kurnaz" userId="14967740-2461-454b-9a0b-f9fbef758917" providerId="ADAL" clId="{981A1B50-7BA5-CD41-AA35-61B44067B706}" dt="2022-06-28T08:41:07.014" v="371"/>
          <ac:picMkLst>
            <pc:docMk/>
            <pc:sldMk cId="3681627419" sldId="263"/>
            <ac:picMk id="15" creationId="{4073B0F2-6C5F-FFFE-9F17-D1FD9FFD7715}"/>
          </ac:picMkLst>
        </pc:picChg>
        <pc:picChg chg="add mod">
          <ac:chgData name="Samet, Kurnaz" userId="14967740-2461-454b-9a0b-f9fbef758917" providerId="ADAL" clId="{981A1B50-7BA5-CD41-AA35-61B44067B706}" dt="2022-06-28T08:41:07.014" v="371"/>
          <ac:picMkLst>
            <pc:docMk/>
            <pc:sldMk cId="3681627419" sldId="263"/>
            <ac:picMk id="16" creationId="{3EB8C5B4-9949-2862-A680-0A694BE8E158}"/>
          </ac:picMkLst>
        </pc:picChg>
        <pc:picChg chg="add mod">
          <ac:chgData name="Samet, Kurnaz" userId="14967740-2461-454b-9a0b-f9fbef758917" providerId="ADAL" clId="{981A1B50-7BA5-CD41-AA35-61B44067B706}" dt="2022-06-28T08:41:07.014" v="371"/>
          <ac:picMkLst>
            <pc:docMk/>
            <pc:sldMk cId="3681627419" sldId="263"/>
            <ac:picMk id="17" creationId="{F866217D-7119-E6DC-33D6-86DBE0EBE40C}"/>
          </ac:picMkLst>
        </pc:picChg>
        <pc:picChg chg="add mod">
          <ac:chgData name="Samet, Kurnaz" userId="14967740-2461-454b-9a0b-f9fbef758917" providerId="ADAL" clId="{981A1B50-7BA5-CD41-AA35-61B44067B706}" dt="2022-06-28T08:41:07.014" v="371"/>
          <ac:picMkLst>
            <pc:docMk/>
            <pc:sldMk cId="3681627419" sldId="263"/>
            <ac:picMk id="21" creationId="{1424213B-D6A8-29FC-F6B1-B4218A35CD72}"/>
          </ac:picMkLst>
        </pc:picChg>
        <pc:picChg chg="add mod">
          <ac:chgData name="Samet, Kurnaz" userId="14967740-2461-454b-9a0b-f9fbef758917" providerId="ADAL" clId="{981A1B50-7BA5-CD41-AA35-61B44067B706}" dt="2022-06-28T08:41:07.014" v="371"/>
          <ac:picMkLst>
            <pc:docMk/>
            <pc:sldMk cId="3681627419" sldId="263"/>
            <ac:picMk id="22" creationId="{C3BFC048-2240-E8AF-8E03-EC236ACCE12D}"/>
          </ac:picMkLst>
        </pc:picChg>
        <pc:picChg chg="add mod">
          <ac:chgData name="Samet, Kurnaz" userId="14967740-2461-454b-9a0b-f9fbef758917" providerId="ADAL" clId="{981A1B50-7BA5-CD41-AA35-61B44067B706}" dt="2022-06-28T08:41:51.906" v="381" actId="1076"/>
          <ac:picMkLst>
            <pc:docMk/>
            <pc:sldMk cId="3681627419" sldId="263"/>
            <ac:picMk id="23" creationId="{1085CD90-6E97-D1B2-A9F4-DD843B371DB9}"/>
          </ac:picMkLst>
        </pc:picChg>
        <pc:picChg chg="add mod">
          <ac:chgData name="Samet, Kurnaz" userId="14967740-2461-454b-9a0b-f9fbef758917" providerId="ADAL" clId="{981A1B50-7BA5-CD41-AA35-61B44067B706}" dt="2022-06-28T08:42:05.305" v="387" actId="14100"/>
          <ac:picMkLst>
            <pc:docMk/>
            <pc:sldMk cId="3681627419" sldId="263"/>
            <ac:picMk id="24" creationId="{66F0057B-266E-336E-9C26-9BF151AC7207}"/>
          </ac:picMkLst>
        </pc:picChg>
        <pc:picChg chg="add mod">
          <ac:chgData name="Samet, Kurnaz" userId="14967740-2461-454b-9a0b-f9fbef758917" providerId="ADAL" clId="{981A1B50-7BA5-CD41-AA35-61B44067B706}" dt="2022-06-28T08:42:11.238" v="388" actId="14100"/>
          <ac:picMkLst>
            <pc:docMk/>
            <pc:sldMk cId="3681627419" sldId="263"/>
            <ac:picMk id="25" creationId="{6FE200AA-99AA-69C0-CF70-20EDD329ABCB}"/>
          </ac:picMkLst>
        </pc:picChg>
        <pc:picChg chg="mod">
          <ac:chgData name="Samet, Kurnaz" userId="14967740-2461-454b-9a0b-f9fbef758917" providerId="ADAL" clId="{981A1B50-7BA5-CD41-AA35-61B44067B706}" dt="2022-06-28T08:43:10.870" v="400" actId="1076"/>
          <ac:picMkLst>
            <pc:docMk/>
            <pc:sldMk cId="3681627419" sldId="263"/>
            <ac:picMk id="27" creationId="{D13956B4-74CA-3221-C881-DE837E8BF1DD}"/>
          </ac:picMkLst>
        </pc:picChg>
        <pc:picChg chg="mod">
          <ac:chgData name="Samet, Kurnaz" userId="14967740-2461-454b-9a0b-f9fbef758917" providerId="ADAL" clId="{981A1B50-7BA5-CD41-AA35-61B44067B706}" dt="2022-06-28T08:43:10.870" v="400" actId="1076"/>
          <ac:picMkLst>
            <pc:docMk/>
            <pc:sldMk cId="3681627419" sldId="263"/>
            <ac:picMk id="28" creationId="{9661E591-A9C7-BD3F-FD3A-FB5F8357385A}"/>
          </ac:picMkLst>
        </pc:picChg>
        <pc:picChg chg="mod">
          <ac:chgData name="Samet, Kurnaz" userId="14967740-2461-454b-9a0b-f9fbef758917" providerId="ADAL" clId="{981A1B50-7BA5-CD41-AA35-61B44067B706}" dt="2022-06-28T08:43:10.870" v="400" actId="1076"/>
          <ac:picMkLst>
            <pc:docMk/>
            <pc:sldMk cId="3681627419" sldId="263"/>
            <ac:picMk id="29" creationId="{77B8111E-4181-A01A-FCAF-85E9B1B57D8C}"/>
          </ac:picMkLst>
        </pc:picChg>
        <pc:picChg chg="add mod">
          <ac:chgData name="Samet, Kurnaz" userId="14967740-2461-454b-9a0b-f9fbef758917" providerId="ADAL" clId="{981A1B50-7BA5-CD41-AA35-61B44067B706}" dt="2022-06-28T08:46:57.875" v="443" actId="1076"/>
          <ac:picMkLst>
            <pc:docMk/>
            <pc:sldMk cId="3681627419" sldId="263"/>
            <ac:picMk id="32" creationId="{D52192C9-68EE-DCD7-B317-4510D0AEB857}"/>
          </ac:picMkLst>
        </pc:picChg>
      </pc:sldChg>
      <pc:sldChg chg="addSp delSp modSp mod ord">
        <pc:chgData name="Samet, Kurnaz" userId="14967740-2461-454b-9a0b-f9fbef758917" providerId="ADAL" clId="{981A1B50-7BA5-CD41-AA35-61B44067B706}" dt="2022-06-28T12:17:51.915" v="1437" actId="20578"/>
        <pc:sldMkLst>
          <pc:docMk/>
          <pc:sldMk cId="2130805983" sldId="264"/>
        </pc:sldMkLst>
        <pc:spChg chg="mod">
          <ac:chgData name="Samet, Kurnaz" userId="14967740-2461-454b-9a0b-f9fbef758917" providerId="ADAL" clId="{981A1B50-7BA5-CD41-AA35-61B44067B706}" dt="2022-06-28T08:51:28.373" v="509" actId="20577"/>
          <ac:spMkLst>
            <pc:docMk/>
            <pc:sldMk cId="2130805983" sldId="264"/>
            <ac:spMk id="2" creationId="{6085D368-4B36-C842-7583-18855AECAF60}"/>
          </ac:spMkLst>
        </pc:spChg>
        <pc:spChg chg="del">
          <ac:chgData name="Samet, Kurnaz" userId="14967740-2461-454b-9a0b-f9fbef758917" providerId="ADAL" clId="{981A1B50-7BA5-CD41-AA35-61B44067B706}" dt="2022-06-28T08:52:51.205" v="510"/>
          <ac:spMkLst>
            <pc:docMk/>
            <pc:sldMk cId="2130805983" sldId="264"/>
            <ac:spMk id="3" creationId="{FBB2974E-0E98-5ECD-E996-1E71DA84FFEF}"/>
          </ac:spMkLst>
        </pc:spChg>
        <pc:spChg chg="del">
          <ac:chgData name="Samet, Kurnaz" userId="14967740-2461-454b-9a0b-f9fbef758917" providerId="ADAL" clId="{981A1B50-7BA5-CD41-AA35-61B44067B706}" dt="2022-06-28T09:00:22.828" v="532" actId="478"/>
          <ac:spMkLst>
            <pc:docMk/>
            <pc:sldMk cId="2130805983" sldId="264"/>
            <ac:spMk id="7" creationId="{87F47C26-0F98-0DB0-A8F5-EBE613ADBA9A}"/>
          </ac:spMkLst>
        </pc:spChg>
        <pc:spChg chg="add mod">
          <ac:chgData name="Samet, Kurnaz" userId="14967740-2461-454b-9a0b-f9fbef758917" providerId="ADAL" clId="{981A1B50-7BA5-CD41-AA35-61B44067B706}" dt="2022-06-28T12:14:16.119" v="1273" actId="20577"/>
          <ac:spMkLst>
            <pc:docMk/>
            <pc:sldMk cId="2130805983" sldId="264"/>
            <ac:spMk id="10" creationId="{BB2FE161-AC1B-ED97-1FA6-3C34DD78DD30}"/>
          </ac:spMkLst>
        </pc:spChg>
        <pc:spChg chg="add mod">
          <ac:chgData name="Samet, Kurnaz" userId="14967740-2461-454b-9a0b-f9fbef758917" providerId="ADAL" clId="{981A1B50-7BA5-CD41-AA35-61B44067B706}" dt="2022-06-28T09:02:35.673" v="597" actId="20577"/>
          <ac:spMkLst>
            <pc:docMk/>
            <pc:sldMk cId="2130805983" sldId="264"/>
            <ac:spMk id="12" creationId="{307E2431-3099-074A-D436-B21C0A249022}"/>
          </ac:spMkLst>
        </pc:spChg>
        <pc:spChg chg="mod">
          <ac:chgData name="Samet, Kurnaz" userId="14967740-2461-454b-9a0b-f9fbef758917" providerId="ADAL" clId="{981A1B50-7BA5-CD41-AA35-61B44067B706}" dt="2022-06-28T12:15:04.173" v="1345" actId="20577"/>
          <ac:spMkLst>
            <pc:docMk/>
            <pc:sldMk cId="2130805983" sldId="264"/>
            <ac:spMk id="17" creationId="{CEB012E9-15D5-EAB8-8086-C659DDF45D8F}"/>
          </ac:spMkLst>
        </pc:spChg>
        <pc:spChg chg="add mod">
          <ac:chgData name="Samet, Kurnaz" userId="14967740-2461-454b-9a0b-f9fbef758917" providerId="ADAL" clId="{981A1B50-7BA5-CD41-AA35-61B44067B706}" dt="2022-06-28T11:55:18.662" v="1249" actId="1076"/>
          <ac:spMkLst>
            <pc:docMk/>
            <pc:sldMk cId="2130805983" sldId="264"/>
            <ac:spMk id="19" creationId="{69317A7B-3F1E-F884-7698-75A3E5E665A9}"/>
          </ac:spMkLst>
        </pc:spChg>
        <pc:spChg chg="add mod">
          <ac:chgData name="Samet, Kurnaz" userId="14967740-2461-454b-9a0b-f9fbef758917" providerId="ADAL" clId="{981A1B50-7BA5-CD41-AA35-61B44067B706}" dt="2022-06-28T11:17:04.043" v="1230" actId="1076"/>
          <ac:spMkLst>
            <pc:docMk/>
            <pc:sldMk cId="2130805983" sldId="264"/>
            <ac:spMk id="20" creationId="{57922665-3874-4762-CE23-0F856E4A3BDC}"/>
          </ac:spMkLst>
        </pc:spChg>
        <pc:spChg chg="mod">
          <ac:chgData name="Samet, Kurnaz" userId="14967740-2461-454b-9a0b-f9fbef758917" providerId="ADAL" clId="{981A1B50-7BA5-CD41-AA35-61B44067B706}" dt="2022-06-28T12:14:35.300" v="1302" actId="1076"/>
          <ac:spMkLst>
            <pc:docMk/>
            <pc:sldMk cId="2130805983" sldId="264"/>
            <ac:spMk id="24" creationId="{C8C226A0-A6C0-4E12-2F1C-111FED0F2E2C}"/>
          </ac:spMkLst>
        </pc:spChg>
        <pc:spChg chg="add mod">
          <ac:chgData name="Samet, Kurnaz" userId="14967740-2461-454b-9a0b-f9fbef758917" providerId="ADAL" clId="{981A1B50-7BA5-CD41-AA35-61B44067B706}" dt="2022-06-28T12:15:57.021" v="1374" actId="20577"/>
          <ac:spMkLst>
            <pc:docMk/>
            <pc:sldMk cId="2130805983" sldId="264"/>
            <ac:spMk id="26" creationId="{2CDA2A09-8E69-0AB0-7B5F-B8E5F3F63CE3}"/>
          </ac:spMkLst>
        </pc:spChg>
        <pc:grpChg chg="add mod">
          <ac:chgData name="Samet, Kurnaz" userId="14967740-2461-454b-9a0b-f9fbef758917" providerId="ADAL" clId="{981A1B50-7BA5-CD41-AA35-61B44067B706}" dt="2022-06-28T11:16:27.739" v="1222" actId="14100"/>
          <ac:grpSpMkLst>
            <pc:docMk/>
            <pc:sldMk cId="2130805983" sldId="264"/>
            <ac:grpSpMk id="11" creationId="{DA78A323-AC43-62DB-EE69-44700F501687}"/>
          </ac:grpSpMkLst>
        </pc:grpChg>
        <pc:grpChg chg="add mod">
          <ac:chgData name="Samet, Kurnaz" userId="14967740-2461-454b-9a0b-f9fbef758917" providerId="ADAL" clId="{981A1B50-7BA5-CD41-AA35-61B44067B706}" dt="2022-06-28T11:17:52.162" v="1237" actId="14100"/>
          <ac:grpSpMkLst>
            <pc:docMk/>
            <pc:sldMk cId="2130805983" sldId="264"/>
            <ac:grpSpMk id="15" creationId="{35279CAB-BD3C-B7F9-6E38-86FCFD4FEDAC}"/>
          </ac:grpSpMkLst>
        </pc:grpChg>
        <pc:grpChg chg="add mod">
          <ac:chgData name="Samet, Kurnaz" userId="14967740-2461-454b-9a0b-f9fbef758917" providerId="ADAL" clId="{981A1B50-7BA5-CD41-AA35-61B44067B706}" dt="2022-06-28T11:16:45.523" v="1226" actId="1076"/>
          <ac:grpSpMkLst>
            <pc:docMk/>
            <pc:sldMk cId="2130805983" sldId="264"/>
            <ac:grpSpMk id="22" creationId="{0B02A613-4BC7-A69E-8816-4AFB2DA4395B}"/>
          </ac:grpSpMkLst>
        </pc:grpChg>
        <pc:picChg chg="mod">
          <ac:chgData name="Samet, Kurnaz" userId="14967740-2461-454b-9a0b-f9fbef758917" providerId="ADAL" clId="{981A1B50-7BA5-CD41-AA35-61B44067B706}" dt="2022-06-28T11:16:21.717" v="1220" actId="1076"/>
          <ac:picMkLst>
            <pc:docMk/>
            <pc:sldMk cId="2130805983" sldId="264"/>
            <ac:picMk id="4" creationId="{F293CC4F-FBC0-EFCC-7572-3EC0026615C8}"/>
          </ac:picMkLst>
        </pc:picChg>
        <pc:picChg chg="add mod">
          <ac:chgData name="Samet, Kurnaz" userId="14967740-2461-454b-9a0b-f9fbef758917" providerId="ADAL" clId="{981A1B50-7BA5-CD41-AA35-61B44067B706}" dt="2022-06-28T11:17:04.043" v="1230" actId="1076"/>
          <ac:picMkLst>
            <pc:docMk/>
            <pc:sldMk cId="2130805983" sldId="264"/>
            <ac:picMk id="6" creationId="{9A901181-591A-E7F3-34F8-22EF481961E5}"/>
          </ac:picMkLst>
        </pc:picChg>
        <pc:picChg chg="add mod">
          <ac:chgData name="Samet, Kurnaz" userId="14967740-2461-454b-9a0b-f9fbef758917" providerId="ADAL" clId="{981A1B50-7BA5-CD41-AA35-61B44067B706}" dt="2022-06-28T08:52:56.072" v="512" actId="1076"/>
          <ac:picMkLst>
            <pc:docMk/>
            <pc:sldMk cId="2130805983" sldId="264"/>
            <ac:picMk id="3074" creationId="{008CDCC5-B1E9-3D3B-D175-BADEE5D2E184}"/>
          </ac:picMkLst>
        </pc:picChg>
        <pc:picChg chg="add mod">
          <ac:chgData name="Samet, Kurnaz" userId="14967740-2461-454b-9a0b-f9fbef758917" providerId="ADAL" clId="{981A1B50-7BA5-CD41-AA35-61B44067B706}" dt="2022-06-28T11:15:38.421" v="1212" actId="1076"/>
          <ac:picMkLst>
            <pc:docMk/>
            <pc:sldMk cId="2130805983" sldId="264"/>
            <ac:picMk id="3076" creationId="{39A20229-3D76-5138-A259-2A210690A436}"/>
          </ac:picMkLst>
        </pc:picChg>
        <pc:picChg chg="add mod">
          <ac:chgData name="Samet, Kurnaz" userId="14967740-2461-454b-9a0b-f9fbef758917" providerId="ADAL" clId="{981A1B50-7BA5-CD41-AA35-61B44067B706}" dt="2022-06-28T11:17:04.043" v="1230" actId="1076"/>
          <ac:picMkLst>
            <pc:docMk/>
            <pc:sldMk cId="2130805983" sldId="264"/>
            <ac:picMk id="3078" creationId="{34F09C3B-221A-E7B5-0C4D-FD347FE252AD}"/>
          </ac:picMkLst>
        </pc:picChg>
        <pc:picChg chg="add mod">
          <ac:chgData name="Samet, Kurnaz" userId="14967740-2461-454b-9a0b-f9fbef758917" providerId="ADAL" clId="{981A1B50-7BA5-CD41-AA35-61B44067B706}" dt="2022-06-28T11:16:17.845" v="1218" actId="1076"/>
          <ac:picMkLst>
            <pc:docMk/>
            <pc:sldMk cId="2130805983" sldId="264"/>
            <ac:picMk id="3080" creationId="{F78F396E-D800-D737-AA45-E9A03E0BD6C1}"/>
          </ac:picMkLst>
        </pc:picChg>
        <pc:cxnChg chg="add mod">
          <ac:chgData name="Samet, Kurnaz" userId="14967740-2461-454b-9a0b-f9fbef758917" providerId="ADAL" clId="{981A1B50-7BA5-CD41-AA35-61B44067B706}" dt="2022-06-28T09:01:35.921" v="559" actId="164"/>
          <ac:cxnSpMkLst>
            <pc:docMk/>
            <pc:sldMk cId="2130805983" sldId="264"/>
            <ac:cxnSpMk id="8" creationId="{46A0E79E-A047-FAA2-F7C3-E64EBD67135C}"/>
          </ac:cxnSpMkLst>
        </pc:cxnChg>
        <pc:cxnChg chg="mod">
          <ac:chgData name="Samet, Kurnaz" userId="14967740-2461-454b-9a0b-f9fbef758917" providerId="ADAL" clId="{981A1B50-7BA5-CD41-AA35-61B44067B706}" dt="2022-06-28T09:01:39.348" v="560"/>
          <ac:cxnSpMkLst>
            <pc:docMk/>
            <pc:sldMk cId="2130805983" sldId="264"/>
            <ac:cxnSpMk id="16" creationId="{9DBC9E9C-290F-F710-9787-10F40C832B53}"/>
          </ac:cxnSpMkLst>
        </pc:cxnChg>
        <pc:cxnChg chg="mod">
          <ac:chgData name="Samet, Kurnaz" userId="14967740-2461-454b-9a0b-f9fbef758917" providerId="ADAL" clId="{981A1B50-7BA5-CD41-AA35-61B44067B706}" dt="2022-06-28T11:16:52.004" v="1227" actId="14100"/>
          <ac:cxnSpMkLst>
            <pc:docMk/>
            <pc:sldMk cId="2130805983" sldId="264"/>
            <ac:cxnSpMk id="23" creationId="{92F1EA74-7B00-8189-163B-4DB6FBF25A75}"/>
          </ac:cxnSpMkLst>
        </pc:cxnChg>
      </pc:sldChg>
      <pc:sldChg chg="modSp del mod ord">
        <pc:chgData name="Samet, Kurnaz" userId="14967740-2461-454b-9a0b-f9fbef758917" providerId="ADAL" clId="{981A1B50-7BA5-CD41-AA35-61B44067B706}" dt="2022-06-28T09:48:43.907" v="1164" actId="2696"/>
        <pc:sldMkLst>
          <pc:docMk/>
          <pc:sldMk cId="2164185711" sldId="265"/>
        </pc:sldMkLst>
        <pc:spChg chg="mod">
          <ac:chgData name="Samet, Kurnaz" userId="14967740-2461-454b-9a0b-f9fbef758917" providerId="ADAL" clId="{981A1B50-7BA5-CD41-AA35-61B44067B706}" dt="2022-06-28T09:31:31.028" v="687" actId="20577"/>
          <ac:spMkLst>
            <pc:docMk/>
            <pc:sldMk cId="2164185711" sldId="265"/>
            <ac:spMk id="2" creationId="{B7E32DC7-EA95-FDBE-F870-60EE1C714C36}"/>
          </ac:spMkLst>
        </pc:spChg>
        <pc:spChg chg="mod">
          <ac:chgData name="Samet, Kurnaz" userId="14967740-2461-454b-9a0b-f9fbef758917" providerId="ADAL" clId="{981A1B50-7BA5-CD41-AA35-61B44067B706}" dt="2022-06-28T09:33:01.373" v="733" actId="20577"/>
          <ac:spMkLst>
            <pc:docMk/>
            <pc:sldMk cId="2164185711" sldId="265"/>
            <ac:spMk id="3" creationId="{DC94747A-7136-E8DD-7BCF-88880D758643}"/>
          </ac:spMkLst>
        </pc:spChg>
      </pc:sldChg>
      <pc:sldChg chg="modSp new mod ord">
        <pc:chgData name="Samet, Kurnaz" userId="14967740-2461-454b-9a0b-f9fbef758917" providerId="ADAL" clId="{981A1B50-7BA5-CD41-AA35-61B44067B706}" dt="2022-06-28T12:17:05.313" v="1436" actId="20577"/>
        <pc:sldMkLst>
          <pc:docMk/>
          <pc:sldMk cId="3012605123" sldId="266"/>
        </pc:sldMkLst>
        <pc:spChg chg="mod">
          <ac:chgData name="Samet, Kurnaz" userId="14967740-2461-454b-9a0b-f9fbef758917" providerId="ADAL" clId="{981A1B50-7BA5-CD41-AA35-61B44067B706}" dt="2022-06-28T12:17:05.313" v="1436" actId="20577"/>
          <ac:spMkLst>
            <pc:docMk/>
            <pc:sldMk cId="3012605123" sldId="266"/>
            <ac:spMk id="2" creationId="{9A068182-6D95-850E-C72D-8D789310FBCF}"/>
          </ac:spMkLst>
        </pc:spChg>
        <pc:spChg chg="mod">
          <ac:chgData name="Samet, Kurnaz" userId="14967740-2461-454b-9a0b-f9fbef758917" providerId="ADAL" clId="{981A1B50-7BA5-CD41-AA35-61B44067B706}" dt="2022-06-28T12:16:59.406" v="1426" actId="20577"/>
          <ac:spMkLst>
            <pc:docMk/>
            <pc:sldMk cId="3012605123" sldId="266"/>
            <ac:spMk id="3" creationId="{293EA92F-DC8E-ECDC-7028-59ADFC4DD196}"/>
          </ac:spMkLst>
        </pc:spChg>
      </pc:sldChg>
      <pc:sldChg chg="modSp new mod">
        <pc:chgData name="Samet, Kurnaz" userId="14967740-2461-454b-9a0b-f9fbef758917" providerId="ADAL" clId="{981A1B50-7BA5-CD41-AA35-61B44067B706}" dt="2022-06-28T09:48:32.454" v="1163" actId="20577"/>
        <pc:sldMkLst>
          <pc:docMk/>
          <pc:sldMk cId="570350247" sldId="267"/>
        </pc:sldMkLst>
        <pc:spChg chg="mod">
          <ac:chgData name="Samet, Kurnaz" userId="14967740-2461-454b-9a0b-f9fbef758917" providerId="ADAL" clId="{981A1B50-7BA5-CD41-AA35-61B44067B706}" dt="2022-06-28T09:48:32.454" v="1163" actId="20577"/>
          <ac:spMkLst>
            <pc:docMk/>
            <pc:sldMk cId="570350247" sldId="267"/>
            <ac:spMk id="2" creationId="{BA3BDA41-227C-E5DF-B027-1F28D76EA305}"/>
          </ac:spMkLst>
        </pc:spChg>
      </pc:sldChg>
    </pc:docChg>
  </pc:docChgLst>
  <pc:docChgLst>
    <pc:chgData name="Lataj, Bujar" userId="8e12b93d-30cc-482e-a029-b891c080adac" providerId="ADAL" clId="{7C08D044-E5DD-47FF-8E79-390E8C954F3A}"/>
    <pc:docChg chg="modSld">
      <pc:chgData name="Lataj, Bujar" userId="8e12b93d-30cc-482e-a029-b891c080adac" providerId="ADAL" clId="{7C08D044-E5DD-47FF-8E79-390E8C954F3A}" dt="2022-06-28T13:02:03.759" v="0" actId="20577"/>
      <pc:docMkLst>
        <pc:docMk/>
      </pc:docMkLst>
      <pc:sldChg chg="modSp mod">
        <pc:chgData name="Lataj, Bujar" userId="8e12b93d-30cc-482e-a029-b891c080adac" providerId="ADAL" clId="{7C08D044-E5DD-47FF-8E79-390E8C954F3A}" dt="2022-06-28T13:02:03.759" v="0" actId="20577"/>
        <pc:sldMkLst>
          <pc:docMk/>
          <pc:sldMk cId="0" sldId="260"/>
        </pc:sldMkLst>
        <pc:spChg chg="mod">
          <ac:chgData name="Lataj, Bujar" userId="8e12b93d-30cc-482e-a029-b891c080adac" providerId="ADAL" clId="{7C08D044-E5DD-47FF-8E79-390E8C954F3A}" dt="2022-06-28T13:02:03.759" v="0" actId="20577"/>
          <ac:spMkLst>
            <pc:docMk/>
            <pc:sldMk cId="0" sldId="260"/>
            <ac:spMk id="12" creationId="{CD67E1D4-25DF-E358-A15B-32986A323FD1}"/>
          </ac:spMkLst>
        </pc:spChg>
      </pc:sldChg>
    </pc:docChg>
  </pc:docChgLst>
  <pc:docChgLst>
    <pc:chgData name="Trstenjak, Florian" userId="S::florian.trstenjak@student.reutlingen-university.de::e949647e-063e-44f1-b96c-e12f958ae84d" providerId="AD" clId="Web-{74139DAE-EE30-4656-9BA6-DD5D5FB40E3D}"/>
    <pc:docChg chg="modSld">
      <pc:chgData name="Trstenjak, Florian" userId="S::florian.trstenjak@student.reutlingen-university.de::e949647e-063e-44f1-b96c-e12f958ae84d" providerId="AD" clId="Web-{74139DAE-EE30-4656-9BA6-DD5D5FB40E3D}" dt="2022-06-28T11:29:02.674" v="0" actId="20577"/>
      <pc:docMkLst>
        <pc:docMk/>
      </pc:docMkLst>
      <pc:sldChg chg="modSp">
        <pc:chgData name="Trstenjak, Florian" userId="S::florian.trstenjak@student.reutlingen-university.de::e949647e-063e-44f1-b96c-e12f958ae84d" providerId="AD" clId="Web-{74139DAE-EE30-4656-9BA6-DD5D5FB40E3D}" dt="2022-06-28T11:29:02.674" v="0" actId="20577"/>
        <pc:sldMkLst>
          <pc:docMk/>
          <pc:sldMk cId="570350247" sldId="267"/>
        </pc:sldMkLst>
        <pc:spChg chg="mod">
          <ac:chgData name="Trstenjak, Florian" userId="S::florian.trstenjak@student.reutlingen-university.de::e949647e-063e-44f1-b96c-e12f958ae84d" providerId="AD" clId="Web-{74139DAE-EE30-4656-9BA6-DD5D5FB40E3D}" dt="2022-06-28T11:29:02.674" v="0" actId="20577"/>
          <ac:spMkLst>
            <pc:docMk/>
            <pc:sldMk cId="570350247" sldId="267"/>
            <ac:spMk id="3" creationId="{E9089E0A-D5CF-1D53-2B8C-E3E9968D1488}"/>
          </ac:spMkLst>
        </pc:spChg>
      </pc:sldChg>
    </pc:docChg>
  </pc:docChgLst>
  <pc:docChgLst>
    <pc:chgData name="Trstenjak, Florian" userId="S::florian.trstenjak@student.reutlingen-university.de::e949647e-063e-44f1-b96c-e12f958ae84d" providerId="AD" clId="Web-{D27DCFD2-8314-428B-9376-965FBAD6B621}"/>
    <pc:docChg chg="addSld delSld modSld">
      <pc:chgData name="Trstenjak, Florian" userId="S::florian.trstenjak@student.reutlingen-university.de::e949647e-063e-44f1-b96c-e12f958ae84d" providerId="AD" clId="Web-{D27DCFD2-8314-428B-9376-965FBAD6B621}" dt="2022-06-28T12:00:56.403" v="3"/>
      <pc:docMkLst>
        <pc:docMk/>
      </pc:docMkLst>
      <pc:sldChg chg="addSp delSp modSp new del">
        <pc:chgData name="Trstenjak, Florian" userId="S::florian.trstenjak@student.reutlingen-university.de::e949647e-063e-44f1-b96c-e12f958ae84d" providerId="AD" clId="Web-{D27DCFD2-8314-428B-9376-965FBAD6B621}" dt="2022-06-28T12:00:56.403" v="3"/>
        <pc:sldMkLst>
          <pc:docMk/>
          <pc:sldMk cId="4114819482" sldId="268"/>
        </pc:sldMkLst>
        <pc:spChg chg="del">
          <ac:chgData name="Trstenjak, Florian" userId="S::florian.trstenjak@student.reutlingen-university.de::e949647e-063e-44f1-b96c-e12f958ae84d" providerId="AD" clId="Web-{D27DCFD2-8314-428B-9376-965FBAD6B621}" dt="2022-06-28T11:58:47.441" v="1"/>
          <ac:spMkLst>
            <pc:docMk/>
            <pc:sldMk cId="4114819482" sldId="268"/>
            <ac:spMk id="2" creationId="{B1741021-223A-C8D5-7B1A-CB90A3FC9C6B}"/>
          </ac:spMkLst>
        </pc:spChg>
        <pc:spChg chg="del">
          <ac:chgData name="Trstenjak, Florian" userId="S::florian.trstenjak@student.reutlingen-university.de::e949647e-063e-44f1-b96c-e12f958ae84d" providerId="AD" clId="Web-{D27DCFD2-8314-428B-9376-965FBAD6B621}" dt="2022-06-28T11:58:53.551" v="2"/>
          <ac:spMkLst>
            <pc:docMk/>
            <pc:sldMk cId="4114819482" sldId="268"/>
            <ac:spMk id="3" creationId="{895D7339-4BC4-A2BD-5681-93966A7D8843}"/>
          </ac:spMkLst>
        </pc:spChg>
        <pc:picChg chg="add mod ord">
          <ac:chgData name="Trstenjak, Florian" userId="S::florian.trstenjak@student.reutlingen-university.de::e949647e-063e-44f1-b96c-e12f958ae84d" providerId="AD" clId="Web-{D27DCFD2-8314-428B-9376-965FBAD6B621}" dt="2022-06-28T11:58:53.551" v="2"/>
          <ac:picMkLst>
            <pc:docMk/>
            <pc:sldMk cId="4114819482" sldId="268"/>
            <ac:picMk id="4" creationId="{CE1194AB-FFAC-7EA6-3478-9750B0ECFC7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E84335-71B3-8943-A9C1-6A8FC22C54AB}" type="datetimeFigureOut">
              <a:rPr lang="de-DE" smtClean="0"/>
              <a:t>22.07.2022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CA07A-EA82-7244-BFBF-BE4A08BB25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1814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3EBE44-206E-6D50-307D-DE3C865B81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9E667BD-EE26-6766-369F-B6FCB0A88C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4B932A3-AC29-BA47-E646-9A5F3495B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6DBA-207E-B144-834E-A27CD484395D}" type="datetimeFigureOut">
              <a:rPr lang="de-DE" smtClean="0"/>
              <a:t>22.07.2022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FB38CC-C544-E64B-BCFB-D1F4F26FC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4E1CA9-8CCF-A89F-6A86-94648CCA4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A74D-0D94-6841-849D-41CEE8A3F6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1124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434026-A272-8C51-ED84-CF983102B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9A2B478-A881-41E8-6BE1-DE82F5627F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8448496-0455-4698-0EF4-614820AAC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6DBA-207E-B144-834E-A27CD484395D}" type="datetimeFigureOut">
              <a:rPr lang="de-DE" smtClean="0"/>
              <a:t>22.07.2022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457CD01-3787-57DF-DAB1-645DB450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6917083-A8D4-FC65-4F19-718F7B7C7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A74D-0D94-6841-849D-41CEE8A3F6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7625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D260ACD-A748-9627-CCC1-1A40EFC096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74B7F0F-3CA3-AC2F-A3EC-37818F6AC7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505DD8E-2C25-C4CE-A932-508276680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6DBA-207E-B144-834E-A27CD484395D}" type="datetimeFigureOut">
              <a:rPr lang="de-DE" smtClean="0"/>
              <a:t>22.07.2022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03DC60E-06F6-6DCA-A779-B436CBD71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E5F8071-3D59-FE1F-8F69-D9E2E6E64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A74D-0D94-6841-849D-41CEE8A3F6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6336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112D99-B953-3638-037D-CEB06C4A1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F73562-A17F-7B01-F3A8-90A8E72F85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2BC2CC-02FC-D002-1E63-533A55D9E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6DBA-207E-B144-834E-A27CD484395D}" type="datetimeFigureOut">
              <a:rPr lang="de-DE" smtClean="0"/>
              <a:t>22.07.2022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30F88F-1BEB-8EA1-4A0F-C57B5796A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608BAA3-F4D4-C2C8-4349-1CF9A5754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A74D-0D94-6841-849D-41CEE8A3F6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526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5EA238-E86F-8227-06FF-54BAA1746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A74C085-3E5A-56AE-C38C-25F93B9F46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0A1D2B-CBD9-F6D1-9FAC-E6B64702F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6DBA-207E-B144-834E-A27CD484395D}" type="datetimeFigureOut">
              <a:rPr lang="de-DE" smtClean="0"/>
              <a:t>22.07.2022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E723C7F-649A-4BAD-18FC-4D3DDC754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64A459F-4D42-C8FE-227A-C1988D143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A74D-0D94-6841-849D-41CEE8A3F6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21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D244AD-3C1A-B218-4650-5D915B3CD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BEAAD6-3764-2448-96E2-03C0EC2A48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B327DCF-D6A6-3A0B-B800-D0CA154C9B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721FA7E-32D8-41E6-890A-D51091AFF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6DBA-207E-B144-834E-A27CD484395D}" type="datetimeFigureOut">
              <a:rPr lang="de-DE" smtClean="0"/>
              <a:t>22.07.2022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57A26E9-D737-1846-A7AA-4237CF48E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A79D62A-696D-C7B4-0AC2-28799C18E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A74D-0D94-6841-849D-41CEE8A3F6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2677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F6889E-605F-EC9C-D0FE-9E372507B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883EAA8-AB61-7B51-CDE0-3574C86663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FEFA18D-6B9F-E040-7270-D91A779FFF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B4626C6-FFD8-B5A9-2A0C-74C8481832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B2F5EB1-C43F-E2F2-0168-6AF69755BC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FF083DF-F0EF-8938-F44A-F56C5E91C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6DBA-207E-B144-834E-A27CD484395D}" type="datetimeFigureOut">
              <a:rPr lang="de-DE" smtClean="0"/>
              <a:t>22.07.2022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A0EFC2D-2153-C5F8-B9F0-032CB0F65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0CF47AF-635D-970F-A4D3-37EF62F3B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A74D-0D94-6841-849D-41CEE8A3F6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359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F69210-3F0E-F7D2-E47F-464F96AAF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6C29D2F-3FAE-5B74-6D07-FB5415D51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6DBA-207E-B144-834E-A27CD484395D}" type="datetimeFigureOut">
              <a:rPr lang="de-DE" smtClean="0"/>
              <a:t>22.07.2022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2E50B53-ADF3-B1B1-527C-94FEBAE28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30E6B5C-F3CC-AE3C-C5AE-AC024716D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A74D-0D94-6841-849D-41CEE8A3F6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6842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46379DC-0150-9579-2D95-FF39BBE3B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6DBA-207E-B144-834E-A27CD484395D}" type="datetimeFigureOut">
              <a:rPr lang="de-DE" smtClean="0"/>
              <a:t>22.07.2022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3470416-40E6-9837-A56A-8100CFC0A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5048088-D927-0899-1C41-F59D6A31B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A74D-0D94-6841-849D-41CEE8A3F6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6696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4ED608-E5A7-14F8-E08A-80BA2AFEE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56FE6B-AB2C-BDC5-AB90-321A11231C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2A65345-204E-3DD3-8EDA-8B2B206E33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073BA91-1FC8-E6B5-0DCF-9ECA13D95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6DBA-207E-B144-834E-A27CD484395D}" type="datetimeFigureOut">
              <a:rPr lang="de-DE" smtClean="0"/>
              <a:t>22.07.2022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F9B616C-AA30-3101-9129-4D752311E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FA646AA-B719-08A1-E279-CFFDACDE4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A74D-0D94-6841-849D-41CEE8A3F6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9624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2FE423-A605-0467-CC1F-E81227CFB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06785DD-1A27-F5E3-BAB7-64E67F5FFE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7109E7E-4C11-E720-0693-A4A90E08CB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2865F71-B461-3134-BF30-F9C152DDF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6DBA-207E-B144-834E-A27CD484395D}" type="datetimeFigureOut">
              <a:rPr lang="de-DE" smtClean="0"/>
              <a:t>22.07.2022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ABF9455-0791-4EEC-6AE2-1219AFED3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B5E9020-5E7C-C7EB-435A-152B107C8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A74D-0D94-6841-849D-41CEE8A3F6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4610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6C9A747-6AE0-02DA-5201-38E246C39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F4DEE8F-8EF0-A641-A030-079FEC804D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E3088C4-03D5-8171-D401-9FCBF781A2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36DBA-207E-B144-834E-A27CD484395D}" type="datetimeFigureOut">
              <a:rPr lang="de-DE" smtClean="0"/>
              <a:t>22.07.2022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58B4381-147D-7900-2E2E-7ADF965EE6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5BDF1B5-78CC-233E-BAEE-DDE355BF74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6A74D-0D94-6841-849D-41CEE8A3F61E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BCD9769-C17C-DC0D-1FC5-2DD76D15E3E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6068" y="78577"/>
            <a:ext cx="1685544" cy="94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721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13" Type="http://schemas.openxmlformats.org/officeDocument/2006/relationships/image" Target="../media/image18.svg"/><Relationship Id="rId3" Type="http://schemas.openxmlformats.org/officeDocument/2006/relationships/image" Target="../media/image8.sv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sv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jpeg"/><Relationship Id="rId5" Type="http://schemas.openxmlformats.org/officeDocument/2006/relationships/image" Target="../media/image10.svg"/><Relationship Id="rId15" Type="http://schemas.openxmlformats.org/officeDocument/2006/relationships/image" Target="../media/image20.svg"/><Relationship Id="rId10" Type="http://schemas.openxmlformats.org/officeDocument/2006/relationships/image" Target="../media/image15.sv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13" Type="http://schemas.openxmlformats.org/officeDocument/2006/relationships/image" Target="../media/image20.svg"/><Relationship Id="rId18" Type="http://schemas.openxmlformats.org/officeDocument/2006/relationships/image" Target="../media/image18.svg"/><Relationship Id="rId3" Type="http://schemas.openxmlformats.org/officeDocument/2006/relationships/image" Target="../media/image8.svg"/><Relationship Id="rId7" Type="http://schemas.openxmlformats.org/officeDocument/2006/relationships/image" Target="../media/image12.png"/><Relationship Id="rId12" Type="http://schemas.openxmlformats.org/officeDocument/2006/relationships/image" Target="../media/image19.png"/><Relationship Id="rId17" Type="http://schemas.openxmlformats.org/officeDocument/2006/relationships/image" Target="../media/image17.png"/><Relationship Id="rId2" Type="http://schemas.openxmlformats.org/officeDocument/2006/relationships/image" Target="../media/image7.png"/><Relationship Id="rId16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jpeg"/><Relationship Id="rId5" Type="http://schemas.openxmlformats.org/officeDocument/2006/relationships/image" Target="../media/image10.svg"/><Relationship Id="rId15" Type="http://schemas.openxmlformats.org/officeDocument/2006/relationships/image" Target="../media/image22.svg"/><Relationship Id="rId10" Type="http://schemas.openxmlformats.org/officeDocument/2006/relationships/image" Target="../media/image15.svg"/><Relationship Id="rId19" Type="http://schemas.openxmlformats.org/officeDocument/2006/relationships/image" Target="../media/image24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svg"/><Relationship Id="rId12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jpeg"/><Relationship Id="rId9" Type="http://schemas.openxmlformats.org/officeDocument/2006/relationships/image" Target="../media/image31.sv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24.png"/><Relationship Id="rId4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8094E7D7-9067-8B05-82BF-B3791622EF2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" b="331"/>
          <a:stretch/>
        </p:blipFill>
        <p:spPr>
          <a:xfrm>
            <a:off x="0" y="0"/>
            <a:ext cx="12192000" cy="6850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" descr="PPT_Logo_INF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380517" y="236843"/>
            <a:ext cx="1811483" cy="565262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"/>
          <p:cNvSpPr txBox="1"/>
          <p:nvPr/>
        </p:nvSpPr>
        <p:spPr>
          <a:xfrm>
            <a:off x="0" y="4069079"/>
            <a:ext cx="12192000" cy="1386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C6676683-0610-1BC0-4A8E-02943FC1E9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5476" y="3106737"/>
            <a:ext cx="9144000" cy="1655762"/>
          </a:xfrm>
        </p:spPr>
        <p:txBody>
          <a:bodyPr>
            <a:normAutofit fontScale="70000" lnSpcReduction="20000"/>
          </a:bodyPr>
          <a:lstStyle/>
          <a:p>
            <a:pPr algn="l">
              <a:lnSpc>
                <a:spcPct val="160000"/>
              </a:lnSpc>
            </a:pPr>
            <a:r>
              <a:rPr lang="de-DE">
                <a:ea typeface="ＭＳ Ｐゴシック"/>
              </a:rPr>
              <a:t>Projektgruppe: Bujar </a:t>
            </a:r>
            <a:r>
              <a:rPr lang="de-DE" err="1">
                <a:ea typeface="ＭＳ Ｐゴシック"/>
              </a:rPr>
              <a:t>Lataj</a:t>
            </a:r>
            <a:r>
              <a:rPr lang="de-DE">
                <a:ea typeface="ＭＳ Ｐゴシック"/>
              </a:rPr>
              <a:t>, Cihan </a:t>
            </a:r>
            <a:r>
              <a:rPr lang="de-DE" err="1">
                <a:ea typeface="ＭＳ Ｐゴシック"/>
              </a:rPr>
              <a:t>Hasanoglu</a:t>
            </a:r>
            <a:r>
              <a:rPr lang="de-DE">
                <a:ea typeface="ＭＳ Ｐゴシック"/>
              </a:rPr>
              <a:t>, Florian </a:t>
            </a:r>
            <a:r>
              <a:rPr lang="de-DE" err="1"/>
              <a:t>Trstenjak</a:t>
            </a:r>
            <a:r>
              <a:rPr lang="de-DE"/>
              <a:t>, Samet Kurnaz</a:t>
            </a:r>
            <a:br>
              <a:rPr lang="de-DE">
                <a:ea typeface="ＭＳ Ｐゴシック"/>
              </a:rPr>
            </a:br>
            <a:r>
              <a:rPr lang="de-DE">
                <a:ea typeface="ＭＳ Ｐゴシック"/>
              </a:rPr>
              <a:t>Modul: Internet </a:t>
            </a:r>
            <a:r>
              <a:rPr lang="de-DE" err="1">
                <a:ea typeface="ＭＳ Ｐゴシック"/>
              </a:rPr>
              <a:t>of</a:t>
            </a:r>
            <a:r>
              <a:rPr lang="de-DE">
                <a:ea typeface="ＭＳ Ｐゴシック"/>
              </a:rPr>
              <a:t> Things</a:t>
            </a:r>
            <a:br>
              <a:rPr lang="de-DE">
                <a:ea typeface="ＭＳ Ｐゴシック"/>
              </a:rPr>
            </a:br>
            <a:r>
              <a:rPr lang="de-DE">
                <a:ea typeface="ＭＳ Ｐゴシック"/>
              </a:rPr>
              <a:t>Professor: Prof. Dr. Christian Decker</a:t>
            </a:r>
            <a:br>
              <a:rPr lang="de-DE">
                <a:ea typeface="ＭＳ Ｐゴシック"/>
              </a:rPr>
            </a:br>
            <a:r>
              <a:rPr lang="de-DE">
                <a:ea typeface="ＭＳ Ｐゴシック"/>
              </a:rPr>
              <a:t>SS22, 28.06.2022</a:t>
            </a:r>
            <a:endParaRPr lang="de-DE"/>
          </a:p>
        </p:txBody>
      </p:sp>
      <p:pic>
        <p:nvPicPr>
          <p:cNvPr id="7" name="Google Shape;12;p12">
            <a:extLst>
              <a:ext uri="{FF2B5EF4-FFF2-40B4-BE49-F238E27FC236}">
                <a16:creationId xmlns:a16="http://schemas.microsoft.com/office/drawing/2014/main" id="{6925A0CD-E55B-B183-F019-C82CAE4FFA0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29296" y="6382116"/>
            <a:ext cx="2389407" cy="394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4;p12" descr="PPT_Silhouette.png">
            <a:extLst>
              <a:ext uri="{FF2B5EF4-FFF2-40B4-BE49-F238E27FC236}">
                <a16:creationId xmlns:a16="http://schemas.microsoft.com/office/drawing/2014/main" id="{CD462191-F51D-8662-939E-C6EB174BC68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9296" y="5890828"/>
            <a:ext cx="10510158" cy="368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8;p13">
            <a:extLst>
              <a:ext uri="{FF2B5EF4-FFF2-40B4-BE49-F238E27FC236}">
                <a16:creationId xmlns:a16="http://schemas.microsoft.com/office/drawing/2014/main" id="{15DB0E33-D14B-57F0-4D40-7AD44EA4713C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887283" y="6304242"/>
            <a:ext cx="1952171" cy="47215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CD67E1D4-25DF-E358-A15B-32986A323FD1}"/>
              </a:ext>
            </a:extLst>
          </p:cNvPr>
          <p:cNvSpPr/>
          <p:nvPr/>
        </p:nvSpPr>
        <p:spPr bwMode="gray">
          <a:xfrm>
            <a:off x="195476" y="1542237"/>
            <a:ext cx="5774400" cy="152280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txBody>
          <a:bodyPr vert="horz" wrap="square" lIns="50400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de-DE" sz="2400" b="1">
                <a:solidFill>
                  <a:srgbClr val="FFCC01"/>
                </a:solidFill>
              </a:rPr>
              <a:t>IOT Hackathon</a:t>
            </a:r>
            <a:br>
              <a:rPr lang="de-DE" sz="2400"/>
            </a:br>
            <a:r>
              <a:rPr lang="de-DE" sz="2400">
                <a:solidFill>
                  <a:schemeClr val="bg1"/>
                </a:solidFill>
              </a:rPr>
              <a:t>Intelligente Vorlesung mithilfe eines Scroll Bots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1E10BA-FD08-24F6-3308-69B9F3625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426" y="299072"/>
            <a:ext cx="10515600" cy="1325563"/>
          </a:xfrm>
        </p:spPr>
        <p:txBody>
          <a:bodyPr>
            <a:normAutofit/>
          </a:bodyPr>
          <a:lstStyle/>
          <a:p>
            <a:r>
              <a:rPr lang="de-DE" sz="3600">
                <a:cs typeface="Calibri Light"/>
              </a:rPr>
              <a:t>Problem: Hybridveranstaltung</a:t>
            </a: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523A70E2-6254-CD32-92EA-CC80C68908AD}"/>
              </a:ext>
            </a:extLst>
          </p:cNvPr>
          <p:cNvGrpSpPr/>
          <p:nvPr/>
        </p:nvGrpSpPr>
        <p:grpSpPr>
          <a:xfrm>
            <a:off x="9379783" y="1298472"/>
            <a:ext cx="2239963" cy="1740204"/>
            <a:chOff x="8175682" y="776591"/>
            <a:chExt cx="2882900" cy="2849563"/>
          </a:xfrm>
        </p:grpSpPr>
        <p:pic>
          <p:nvPicPr>
            <p:cNvPr id="11" name="Graphic 13">
              <a:extLst>
                <a:ext uri="{FF2B5EF4-FFF2-40B4-BE49-F238E27FC236}">
                  <a16:creationId xmlns:a16="http://schemas.microsoft.com/office/drawing/2014/main" id="{F4B2805C-273E-FDB8-905E-6365E77553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772707" y="776591"/>
              <a:ext cx="1285875" cy="2383155"/>
            </a:xfrm>
            <a:prstGeom prst="rect">
              <a:avLst/>
            </a:prstGeom>
          </p:spPr>
        </p:pic>
        <p:pic>
          <p:nvPicPr>
            <p:cNvPr id="8" name="Graphic 5">
              <a:extLst>
                <a:ext uri="{FF2B5EF4-FFF2-40B4-BE49-F238E27FC236}">
                  <a16:creationId xmlns:a16="http://schemas.microsoft.com/office/drawing/2014/main" id="{26B909B7-8ADE-4956-8D87-0903146D3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175682" y="2102154"/>
              <a:ext cx="2882900" cy="1524000"/>
            </a:xfrm>
            <a:prstGeom prst="rect">
              <a:avLst/>
            </a:prstGeom>
          </p:spPr>
        </p:pic>
      </p:grpSp>
      <p:sp>
        <p:nvSpPr>
          <p:cNvPr id="14" name="Cloud Callout 7">
            <a:extLst>
              <a:ext uri="{FF2B5EF4-FFF2-40B4-BE49-F238E27FC236}">
                <a16:creationId xmlns:a16="http://schemas.microsoft.com/office/drawing/2014/main" id="{CD621999-3B55-2E6B-9181-60C4BE724028}"/>
              </a:ext>
            </a:extLst>
          </p:cNvPr>
          <p:cNvSpPr/>
          <p:nvPr/>
        </p:nvSpPr>
        <p:spPr>
          <a:xfrm>
            <a:off x="7323476" y="340516"/>
            <a:ext cx="1727258" cy="1325563"/>
          </a:xfrm>
          <a:prstGeom prst="cloudCallout">
            <a:avLst>
              <a:gd name="adj1" fmla="val 80373"/>
              <a:gd name="adj2" fmla="val 50241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7273EB6A-B251-2DFB-E8DF-6636A3A93EFF}"/>
              </a:ext>
            </a:extLst>
          </p:cNvPr>
          <p:cNvGrpSpPr/>
          <p:nvPr/>
        </p:nvGrpSpPr>
        <p:grpSpPr>
          <a:xfrm>
            <a:off x="6569158" y="2907229"/>
            <a:ext cx="2239963" cy="1973793"/>
            <a:chOff x="4737255" y="1914277"/>
            <a:chExt cx="2705100" cy="2593064"/>
          </a:xfrm>
        </p:grpSpPr>
        <p:pic>
          <p:nvPicPr>
            <p:cNvPr id="13" name="Grafik 13">
              <a:extLst>
                <a:ext uri="{FF2B5EF4-FFF2-40B4-BE49-F238E27FC236}">
                  <a16:creationId xmlns:a16="http://schemas.microsoft.com/office/drawing/2014/main" id="{99A24D2B-C3C6-1308-C657-2BF4BCBBB89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81353" y="1914277"/>
              <a:ext cx="818902" cy="1911185"/>
            </a:xfrm>
            <a:prstGeom prst="rect">
              <a:avLst/>
            </a:prstGeom>
          </p:spPr>
        </p:pic>
        <p:pic>
          <p:nvPicPr>
            <p:cNvPr id="16" name="Graphic 3">
              <a:extLst>
                <a:ext uri="{FF2B5EF4-FFF2-40B4-BE49-F238E27FC236}">
                  <a16:creationId xmlns:a16="http://schemas.microsoft.com/office/drawing/2014/main" id="{7B3ED12C-E5F7-FE14-2A60-6FD0F4B9DD6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737255" y="2589641"/>
              <a:ext cx="2705100" cy="1917700"/>
            </a:xfrm>
            <a:prstGeom prst="rect">
              <a:avLst/>
            </a:prstGeom>
          </p:spPr>
        </p:pic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59B2C5BE-B2E7-CEE8-4155-8F7E20DD8C6B}"/>
              </a:ext>
            </a:extLst>
          </p:cNvPr>
          <p:cNvGrpSpPr/>
          <p:nvPr/>
        </p:nvGrpSpPr>
        <p:grpSpPr>
          <a:xfrm>
            <a:off x="9495480" y="4078877"/>
            <a:ext cx="2015291" cy="1917702"/>
            <a:chOff x="7073955" y="3701761"/>
            <a:chExt cx="2705100" cy="2801496"/>
          </a:xfrm>
        </p:grpSpPr>
        <p:pic>
          <p:nvPicPr>
            <p:cNvPr id="15" name="Graphic 15">
              <a:extLst>
                <a:ext uri="{FF2B5EF4-FFF2-40B4-BE49-F238E27FC236}">
                  <a16:creationId xmlns:a16="http://schemas.microsoft.com/office/drawing/2014/main" id="{B9A2908D-1AE3-E682-8D7E-3133F3FD10B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235310" y="3701761"/>
              <a:ext cx="1183005" cy="2417445"/>
            </a:xfrm>
            <a:prstGeom prst="rect">
              <a:avLst/>
            </a:prstGeom>
          </p:spPr>
        </p:pic>
        <p:pic>
          <p:nvPicPr>
            <p:cNvPr id="17" name="Graphic 3">
              <a:extLst>
                <a:ext uri="{FF2B5EF4-FFF2-40B4-BE49-F238E27FC236}">
                  <a16:creationId xmlns:a16="http://schemas.microsoft.com/office/drawing/2014/main" id="{8C30E1B1-D161-C313-52B5-0945B025CC1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073955" y="4585557"/>
              <a:ext cx="2705100" cy="1917700"/>
            </a:xfrm>
            <a:prstGeom prst="rect">
              <a:avLst/>
            </a:prstGeom>
          </p:spPr>
        </p:pic>
      </p:grpSp>
      <p:sp>
        <p:nvSpPr>
          <p:cNvPr id="3" name="Cloud Callout 7">
            <a:extLst>
              <a:ext uri="{FF2B5EF4-FFF2-40B4-BE49-F238E27FC236}">
                <a16:creationId xmlns:a16="http://schemas.microsoft.com/office/drawing/2014/main" id="{3AC4CC8B-4581-465F-1A2E-0560B6F4DB64}"/>
              </a:ext>
            </a:extLst>
          </p:cNvPr>
          <p:cNvSpPr/>
          <p:nvPr/>
        </p:nvSpPr>
        <p:spPr>
          <a:xfrm>
            <a:off x="4137084" y="1401185"/>
            <a:ext cx="2782286" cy="2132296"/>
          </a:xfrm>
          <a:prstGeom prst="cloudCallout">
            <a:avLst>
              <a:gd name="adj1" fmla="val 80373"/>
              <a:gd name="adj2" fmla="val 50241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Standort-Vektor-Symbol 362767 Vektor Kunst bei Vecteezy">
            <a:extLst>
              <a:ext uri="{FF2B5EF4-FFF2-40B4-BE49-F238E27FC236}">
                <a16:creationId xmlns:a16="http://schemas.microsoft.com/office/drawing/2014/main" id="{FB35EEFA-943B-C31C-BC1A-56DB1E8E52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356" y="4887919"/>
            <a:ext cx="513935" cy="513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tandort-Vektor-Symbol 362767 Vektor Kunst bei Vecteezy">
            <a:extLst>
              <a:ext uri="{FF2B5EF4-FFF2-40B4-BE49-F238E27FC236}">
                <a16:creationId xmlns:a16="http://schemas.microsoft.com/office/drawing/2014/main" id="{4459F27F-A951-7248-CD4B-446DF03555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9991" y="5996576"/>
            <a:ext cx="489412" cy="489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tandort-Vektor-Symbol 362767 Vektor Kunst bei Vecteezy">
            <a:extLst>
              <a:ext uri="{FF2B5EF4-FFF2-40B4-BE49-F238E27FC236}">
                <a16:creationId xmlns:a16="http://schemas.microsoft.com/office/drawing/2014/main" id="{6194FA74-1F5E-C7AE-AF27-BAA1A3471C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8615" y="3038676"/>
            <a:ext cx="489412" cy="489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E83A6B64-782A-BFAB-D4CF-1667C6DE194D}"/>
              </a:ext>
            </a:extLst>
          </p:cNvPr>
          <p:cNvGrpSpPr/>
          <p:nvPr/>
        </p:nvGrpSpPr>
        <p:grpSpPr>
          <a:xfrm>
            <a:off x="557447" y="2646459"/>
            <a:ext cx="2813042" cy="3551379"/>
            <a:chOff x="557447" y="2646459"/>
            <a:chExt cx="2813042" cy="3551379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9E5AB315-5D68-CB7C-DF80-FCC014AC604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1776355" y="2646459"/>
              <a:ext cx="1028700" cy="2366010"/>
            </a:xfrm>
            <a:prstGeom prst="rect">
              <a:avLst/>
            </a:prstGeom>
          </p:spPr>
        </p:pic>
        <p:pic>
          <p:nvPicPr>
            <p:cNvPr id="7" name="Graphic 3">
              <a:extLst>
                <a:ext uri="{FF2B5EF4-FFF2-40B4-BE49-F238E27FC236}">
                  <a16:creationId xmlns:a16="http://schemas.microsoft.com/office/drawing/2014/main" id="{404B1E3F-6D12-A911-AC12-D0AD7012E7C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65389" y="3701761"/>
              <a:ext cx="2705100" cy="1917700"/>
            </a:xfrm>
            <a:prstGeom prst="rect">
              <a:avLst/>
            </a:prstGeom>
          </p:spPr>
        </p:pic>
        <p:pic>
          <p:nvPicPr>
            <p:cNvPr id="19" name="Picture 4" descr="Standort-Vektor-Symbol 362767 Vektor Kunst bei Vecteezy">
              <a:extLst>
                <a:ext uri="{FF2B5EF4-FFF2-40B4-BE49-F238E27FC236}">
                  <a16:creationId xmlns:a16="http://schemas.microsoft.com/office/drawing/2014/main" id="{EBC30774-B366-EA5B-B361-C4C6C3AC7E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447" y="5708426"/>
              <a:ext cx="489412" cy="489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20F119C6-6EB1-3A6F-7C20-81BA332A0AAA}"/>
                </a:ext>
              </a:extLst>
            </p:cNvPr>
            <p:cNvSpPr txBox="1"/>
            <p:nvPr/>
          </p:nvSpPr>
          <p:spPr>
            <a:xfrm>
              <a:off x="1002478" y="5779069"/>
              <a:ext cx="6098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/>
                <a:t>HHZ </a:t>
              </a:r>
            </a:p>
          </p:txBody>
        </p:sp>
      </p:grpSp>
      <p:sp>
        <p:nvSpPr>
          <p:cNvPr id="21" name="Textfeld 20">
            <a:extLst>
              <a:ext uri="{FF2B5EF4-FFF2-40B4-BE49-F238E27FC236}">
                <a16:creationId xmlns:a16="http://schemas.microsoft.com/office/drawing/2014/main" id="{CEC716D1-3C31-6A12-E94B-B24546227365}"/>
              </a:ext>
            </a:extLst>
          </p:cNvPr>
          <p:cNvSpPr txBox="1"/>
          <p:nvPr/>
        </p:nvSpPr>
        <p:spPr>
          <a:xfrm>
            <a:off x="6919370" y="4943184"/>
            <a:ext cx="1267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Reutlingen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6D1E941A-CC20-C2B0-2E04-D2A2E20BD3EB}"/>
              </a:ext>
            </a:extLst>
          </p:cNvPr>
          <p:cNvSpPr txBox="1"/>
          <p:nvPr/>
        </p:nvSpPr>
        <p:spPr>
          <a:xfrm>
            <a:off x="9778027" y="6019002"/>
            <a:ext cx="1267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Karlsruhe 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FA329E3F-944A-A00B-CFF7-7C08CA11BDCD}"/>
              </a:ext>
            </a:extLst>
          </p:cNvPr>
          <p:cNvSpPr txBox="1"/>
          <p:nvPr/>
        </p:nvSpPr>
        <p:spPr>
          <a:xfrm>
            <a:off x="9654697" y="3059668"/>
            <a:ext cx="1267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Stuttgart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4F0CCB55-15C2-D1FD-370E-945AB00BD53F}"/>
              </a:ext>
            </a:extLst>
          </p:cNvPr>
          <p:cNvSpPr txBox="1"/>
          <p:nvPr/>
        </p:nvSpPr>
        <p:spPr>
          <a:xfrm>
            <a:off x="7540748" y="570188"/>
            <a:ext cx="1747867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1600"/>
              <a:t>Ist die Übung </a:t>
            </a:r>
          </a:p>
          <a:p>
            <a:r>
              <a:rPr lang="de-DE" sz="1600"/>
              <a:t>nicht schon vorbei?</a:t>
            </a:r>
            <a:endParaRPr lang="de-DE" sz="1600">
              <a:cs typeface="Calibri"/>
            </a:endParaRPr>
          </a:p>
        </p:txBody>
      </p:sp>
      <p:pic>
        <p:nvPicPr>
          <p:cNvPr id="25" name="Grafik 24" descr="Schlafmaske mit einfarbiger Füllung">
            <a:extLst>
              <a:ext uri="{FF2B5EF4-FFF2-40B4-BE49-F238E27FC236}">
                <a16:creationId xmlns:a16="http://schemas.microsoft.com/office/drawing/2014/main" id="{A358149A-7177-6E15-C64C-04A08FE0A89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0458815" y="4285167"/>
            <a:ext cx="685076" cy="685076"/>
          </a:xfrm>
          <a:prstGeom prst="rect">
            <a:avLst/>
          </a:prstGeom>
        </p:spPr>
      </p:pic>
      <p:pic>
        <p:nvPicPr>
          <p:cNvPr id="20" name="Grafik 19" descr="Schlummerfunktion mit einfarbiger Füllung">
            <a:extLst>
              <a:ext uri="{FF2B5EF4-FFF2-40B4-BE49-F238E27FC236}">
                <a16:creationId xmlns:a16="http://schemas.microsoft.com/office/drawing/2014/main" id="{3C224344-1959-8436-7AC6-64EBC840E57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1221306" y="4285167"/>
            <a:ext cx="685076" cy="685076"/>
          </a:xfrm>
          <a:prstGeom prst="rect">
            <a:avLst/>
          </a:prstGeom>
        </p:spPr>
      </p:pic>
      <p:sp>
        <p:nvSpPr>
          <p:cNvPr id="26" name="Textfeld 25">
            <a:extLst>
              <a:ext uri="{FF2B5EF4-FFF2-40B4-BE49-F238E27FC236}">
                <a16:creationId xmlns:a16="http://schemas.microsoft.com/office/drawing/2014/main" id="{5598901E-6498-6C18-AA5A-D2773D5397AD}"/>
              </a:ext>
            </a:extLst>
          </p:cNvPr>
          <p:cNvSpPr txBox="1"/>
          <p:nvPr/>
        </p:nvSpPr>
        <p:spPr>
          <a:xfrm>
            <a:off x="4674085" y="1799545"/>
            <a:ext cx="1708283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1600">
                <a:cs typeface="Calibri"/>
              </a:rPr>
              <a:t>Ist Pause? Oder warum ist  Herr Decker nicht mehr zu sehen und zu hören</a:t>
            </a:r>
          </a:p>
        </p:txBody>
      </p:sp>
    </p:spTree>
    <p:extLst>
      <p:ext uri="{BB962C8B-B14F-4D97-AF65-F5344CB8AC3E}">
        <p14:creationId xmlns:p14="http://schemas.microsoft.com/office/powerpoint/2010/main" val="107117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2992FA8F-D994-B3B0-6EB8-388742C3A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162" y="219227"/>
            <a:ext cx="10515600" cy="1325563"/>
          </a:xfrm>
        </p:spPr>
        <p:txBody>
          <a:bodyPr>
            <a:normAutofit/>
          </a:bodyPr>
          <a:lstStyle/>
          <a:p>
            <a:r>
              <a:rPr lang="de-DE" sz="3600">
                <a:cs typeface="Calibri Light"/>
              </a:rPr>
              <a:t>Lösung: Shelly I3 mit einem </a:t>
            </a:r>
            <a:r>
              <a:rPr lang="de-DE" sz="3600" err="1">
                <a:cs typeface="Calibri Light"/>
              </a:rPr>
              <a:t>ScrollBot</a:t>
            </a:r>
            <a:r>
              <a:rPr lang="de-DE" sz="3600">
                <a:cs typeface="Calibri Light"/>
              </a:rPr>
              <a:t> 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373AD01A-E427-D792-B0A4-E8FB64AC797E}"/>
              </a:ext>
            </a:extLst>
          </p:cNvPr>
          <p:cNvGrpSpPr/>
          <p:nvPr/>
        </p:nvGrpSpPr>
        <p:grpSpPr>
          <a:xfrm>
            <a:off x="9379783" y="1298472"/>
            <a:ext cx="2239963" cy="1740204"/>
            <a:chOff x="8175682" y="776591"/>
            <a:chExt cx="2882900" cy="2849563"/>
          </a:xfrm>
        </p:grpSpPr>
        <p:pic>
          <p:nvPicPr>
            <p:cNvPr id="7" name="Graphic 13">
              <a:extLst>
                <a:ext uri="{FF2B5EF4-FFF2-40B4-BE49-F238E27FC236}">
                  <a16:creationId xmlns:a16="http://schemas.microsoft.com/office/drawing/2014/main" id="{25AFD215-B848-E2A5-8652-33DE0098D5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772707" y="776591"/>
              <a:ext cx="1285875" cy="2383155"/>
            </a:xfrm>
            <a:prstGeom prst="rect">
              <a:avLst/>
            </a:prstGeom>
          </p:spPr>
        </p:pic>
        <p:pic>
          <p:nvPicPr>
            <p:cNvPr id="8" name="Graphic 5">
              <a:extLst>
                <a:ext uri="{FF2B5EF4-FFF2-40B4-BE49-F238E27FC236}">
                  <a16:creationId xmlns:a16="http://schemas.microsoft.com/office/drawing/2014/main" id="{8824B68A-6D45-ED27-3AA3-E3A93A9C63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175682" y="2102154"/>
              <a:ext cx="2882900" cy="1524000"/>
            </a:xfrm>
            <a:prstGeom prst="rect">
              <a:avLst/>
            </a:prstGeom>
          </p:spPr>
        </p:pic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7A7B9C2B-A096-93F7-3FD5-8AD420E2205E}"/>
              </a:ext>
            </a:extLst>
          </p:cNvPr>
          <p:cNvGrpSpPr/>
          <p:nvPr/>
        </p:nvGrpSpPr>
        <p:grpSpPr>
          <a:xfrm>
            <a:off x="6569158" y="2907229"/>
            <a:ext cx="2239963" cy="1973793"/>
            <a:chOff x="4737255" y="1914277"/>
            <a:chExt cx="2705100" cy="2593064"/>
          </a:xfrm>
        </p:grpSpPr>
        <p:pic>
          <p:nvPicPr>
            <p:cNvPr id="10" name="Grafik 13">
              <a:extLst>
                <a:ext uri="{FF2B5EF4-FFF2-40B4-BE49-F238E27FC236}">
                  <a16:creationId xmlns:a16="http://schemas.microsoft.com/office/drawing/2014/main" id="{345D595F-4DC7-2C99-26C4-C37F1CE9808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81353" y="1914277"/>
              <a:ext cx="818902" cy="1911185"/>
            </a:xfrm>
            <a:prstGeom prst="rect">
              <a:avLst/>
            </a:prstGeom>
          </p:spPr>
        </p:pic>
        <p:pic>
          <p:nvPicPr>
            <p:cNvPr id="11" name="Graphic 3">
              <a:extLst>
                <a:ext uri="{FF2B5EF4-FFF2-40B4-BE49-F238E27FC236}">
                  <a16:creationId xmlns:a16="http://schemas.microsoft.com/office/drawing/2014/main" id="{E0F72B87-A6BD-350E-8062-F75467B8A5F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737255" y="2589641"/>
              <a:ext cx="2705100" cy="1917700"/>
            </a:xfrm>
            <a:prstGeom prst="rect">
              <a:avLst/>
            </a:prstGeom>
          </p:spPr>
        </p:pic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DC7EE51E-0290-51D6-7EC9-82987A53961E}"/>
              </a:ext>
            </a:extLst>
          </p:cNvPr>
          <p:cNvGrpSpPr/>
          <p:nvPr/>
        </p:nvGrpSpPr>
        <p:grpSpPr>
          <a:xfrm>
            <a:off x="9495480" y="4078877"/>
            <a:ext cx="2015291" cy="1917702"/>
            <a:chOff x="7073955" y="3701761"/>
            <a:chExt cx="2705100" cy="2801496"/>
          </a:xfrm>
        </p:grpSpPr>
        <p:pic>
          <p:nvPicPr>
            <p:cNvPr id="13" name="Graphic 15">
              <a:extLst>
                <a:ext uri="{FF2B5EF4-FFF2-40B4-BE49-F238E27FC236}">
                  <a16:creationId xmlns:a16="http://schemas.microsoft.com/office/drawing/2014/main" id="{5619574A-849D-150A-EB33-6B973F27C78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235310" y="3701761"/>
              <a:ext cx="1183005" cy="2417445"/>
            </a:xfrm>
            <a:prstGeom prst="rect">
              <a:avLst/>
            </a:prstGeom>
          </p:spPr>
        </p:pic>
        <p:pic>
          <p:nvPicPr>
            <p:cNvPr id="14" name="Graphic 3">
              <a:extLst>
                <a:ext uri="{FF2B5EF4-FFF2-40B4-BE49-F238E27FC236}">
                  <a16:creationId xmlns:a16="http://schemas.microsoft.com/office/drawing/2014/main" id="{114A2D34-1534-C063-949E-14373852582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073955" y="4585557"/>
              <a:ext cx="2705100" cy="1917700"/>
            </a:xfrm>
            <a:prstGeom prst="rect">
              <a:avLst/>
            </a:prstGeom>
          </p:spPr>
        </p:pic>
      </p:grpSp>
      <p:pic>
        <p:nvPicPr>
          <p:cNvPr id="15" name="Picture 2" descr="Standort-Vektor-Symbol 362767 Vektor Kunst bei Vecteezy">
            <a:extLst>
              <a:ext uri="{FF2B5EF4-FFF2-40B4-BE49-F238E27FC236}">
                <a16:creationId xmlns:a16="http://schemas.microsoft.com/office/drawing/2014/main" id="{4073B0F2-6C5F-FFFE-9F17-D1FD9FFD77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356" y="4887919"/>
            <a:ext cx="513935" cy="513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Standort-Vektor-Symbol 362767 Vektor Kunst bei Vecteezy">
            <a:extLst>
              <a:ext uri="{FF2B5EF4-FFF2-40B4-BE49-F238E27FC236}">
                <a16:creationId xmlns:a16="http://schemas.microsoft.com/office/drawing/2014/main" id="{3EB8C5B4-9949-2862-A680-0A694BE8E1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9991" y="5996576"/>
            <a:ext cx="489412" cy="489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Standort-Vektor-Symbol 362767 Vektor Kunst bei Vecteezy">
            <a:extLst>
              <a:ext uri="{FF2B5EF4-FFF2-40B4-BE49-F238E27FC236}">
                <a16:creationId xmlns:a16="http://schemas.microsoft.com/office/drawing/2014/main" id="{F866217D-7119-E6DC-33D6-86DBE0EBE4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8615" y="3038676"/>
            <a:ext cx="489412" cy="489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D90F2639-A2A6-E8DA-882C-AAC213D172E6}"/>
              </a:ext>
            </a:extLst>
          </p:cNvPr>
          <p:cNvSpPr txBox="1"/>
          <p:nvPr/>
        </p:nvSpPr>
        <p:spPr>
          <a:xfrm>
            <a:off x="6919370" y="4943184"/>
            <a:ext cx="1267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Reutlingen 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C4A870AF-70C3-7E26-AB6C-0FFF2ABF7309}"/>
              </a:ext>
            </a:extLst>
          </p:cNvPr>
          <p:cNvSpPr txBox="1"/>
          <p:nvPr/>
        </p:nvSpPr>
        <p:spPr>
          <a:xfrm>
            <a:off x="9778027" y="6019002"/>
            <a:ext cx="1267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Karlsruhe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9A1AB2B4-F6D6-2737-4672-E3EFD9D31297}"/>
              </a:ext>
            </a:extLst>
          </p:cNvPr>
          <p:cNvSpPr txBox="1"/>
          <p:nvPr/>
        </p:nvSpPr>
        <p:spPr>
          <a:xfrm>
            <a:off x="9654697" y="3059668"/>
            <a:ext cx="1267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Stuttgart </a:t>
            </a:r>
          </a:p>
        </p:txBody>
      </p:sp>
      <p:pic>
        <p:nvPicPr>
          <p:cNvPr id="21" name="Grafik 20" descr="Schlafmaske mit einfarbiger Füllung">
            <a:extLst>
              <a:ext uri="{FF2B5EF4-FFF2-40B4-BE49-F238E27FC236}">
                <a16:creationId xmlns:a16="http://schemas.microsoft.com/office/drawing/2014/main" id="{1424213B-D6A8-29FC-F6B1-B4218A35CD7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458815" y="4285167"/>
            <a:ext cx="685076" cy="685076"/>
          </a:xfrm>
          <a:prstGeom prst="rect">
            <a:avLst/>
          </a:prstGeom>
        </p:spPr>
      </p:pic>
      <p:pic>
        <p:nvPicPr>
          <p:cNvPr id="22" name="Grafik 21" descr="Schlummerfunktion mit einfarbiger Füllung">
            <a:extLst>
              <a:ext uri="{FF2B5EF4-FFF2-40B4-BE49-F238E27FC236}">
                <a16:creationId xmlns:a16="http://schemas.microsoft.com/office/drawing/2014/main" id="{C3BFC048-2240-E8AF-8E03-EC236ACCE12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221306" y="4285167"/>
            <a:ext cx="685076" cy="685076"/>
          </a:xfrm>
          <a:prstGeom prst="rect">
            <a:avLst/>
          </a:prstGeom>
        </p:spPr>
      </p:pic>
      <p:pic>
        <p:nvPicPr>
          <p:cNvPr id="23" name="Picture 2" descr="Scroll Bot - Projekt-Kit für den Raspberry Pi Zero W: Computer &amp; Zubehör">
            <a:extLst>
              <a:ext uri="{FF2B5EF4-FFF2-40B4-BE49-F238E27FC236}">
                <a16:creationId xmlns:a16="http://schemas.microsoft.com/office/drawing/2014/main" id="{1085CD90-6E97-D1B2-A9F4-DD843B371DB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9991" y="2046647"/>
            <a:ext cx="696843" cy="480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Scroll Bot - Projekt-Kit für den Raspberry Pi Zero W: Computer &amp; Zubehör">
            <a:extLst>
              <a:ext uri="{FF2B5EF4-FFF2-40B4-BE49-F238E27FC236}">
                <a16:creationId xmlns:a16="http://schemas.microsoft.com/office/drawing/2014/main" id="{66F0057B-266E-336E-9C26-9BF151AC72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753" y="3947854"/>
            <a:ext cx="532620" cy="366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Scroll Bot - Projekt-Kit für den Raspberry Pi Zero W: Computer &amp; Zubehör">
            <a:extLst>
              <a:ext uri="{FF2B5EF4-FFF2-40B4-BE49-F238E27FC236}">
                <a16:creationId xmlns:a16="http://schemas.microsoft.com/office/drawing/2014/main" id="{6FE200AA-99AA-69C0-CF70-20EDD329AB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530" y="5084064"/>
            <a:ext cx="565228" cy="389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7CEA21F6-C542-098E-3063-36B1CF2843EF}"/>
              </a:ext>
            </a:extLst>
          </p:cNvPr>
          <p:cNvGrpSpPr/>
          <p:nvPr/>
        </p:nvGrpSpPr>
        <p:grpSpPr>
          <a:xfrm>
            <a:off x="960229" y="2270859"/>
            <a:ext cx="2813042" cy="3551379"/>
            <a:chOff x="557447" y="2646459"/>
            <a:chExt cx="2813042" cy="3551379"/>
          </a:xfrm>
        </p:grpSpPr>
        <p:pic>
          <p:nvPicPr>
            <p:cNvPr id="27" name="Graphic 5">
              <a:extLst>
                <a:ext uri="{FF2B5EF4-FFF2-40B4-BE49-F238E27FC236}">
                  <a16:creationId xmlns:a16="http://schemas.microsoft.com/office/drawing/2014/main" id="{D13956B4-74CA-3221-C881-DE837E8BF1DD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1776355" y="2646459"/>
              <a:ext cx="1028700" cy="2366010"/>
            </a:xfrm>
            <a:prstGeom prst="rect">
              <a:avLst/>
            </a:prstGeom>
          </p:spPr>
        </p:pic>
        <p:pic>
          <p:nvPicPr>
            <p:cNvPr id="28" name="Graphic 3">
              <a:extLst>
                <a:ext uri="{FF2B5EF4-FFF2-40B4-BE49-F238E27FC236}">
                  <a16:creationId xmlns:a16="http://schemas.microsoft.com/office/drawing/2014/main" id="{9661E591-A9C7-BD3F-FD3A-FB5F8357385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65389" y="3701761"/>
              <a:ext cx="2705100" cy="1917700"/>
            </a:xfrm>
            <a:prstGeom prst="rect">
              <a:avLst/>
            </a:prstGeom>
          </p:spPr>
        </p:pic>
        <p:pic>
          <p:nvPicPr>
            <p:cNvPr id="29" name="Picture 4" descr="Standort-Vektor-Symbol 362767 Vektor Kunst bei Vecteezy">
              <a:extLst>
                <a:ext uri="{FF2B5EF4-FFF2-40B4-BE49-F238E27FC236}">
                  <a16:creationId xmlns:a16="http://schemas.microsoft.com/office/drawing/2014/main" id="{77B8111E-4181-A01A-FCAF-85E9B1B57D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447" y="5708426"/>
              <a:ext cx="489412" cy="489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E38D3DFC-155A-F207-97DF-E6101AEB53CD}"/>
                </a:ext>
              </a:extLst>
            </p:cNvPr>
            <p:cNvSpPr txBox="1"/>
            <p:nvPr/>
          </p:nvSpPr>
          <p:spPr>
            <a:xfrm>
              <a:off x="1002478" y="5779069"/>
              <a:ext cx="6098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/>
                <a:t>HHZ </a:t>
              </a:r>
            </a:p>
          </p:txBody>
        </p:sp>
      </p:grpSp>
      <p:pic>
        <p:nvPicPr>
          <p:cNvPr id="5" name="Picture 2" descr="Scroll Bot - Projekt-Kit für den Raspberry Pi Zero W: Computer &amp; Zubehör">
            <a:extLst>
              <a:ext uri="{FF2B5EF4-FFF2-40B4-BE49-F238E27FC236}">
                <a16:creationId xmlns:a16="http://schemas.microsoft.com/office/drawing/2014/main" id="{B0E32D20-A093-56B2-2DFC-44B5750640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171" y="3948207"/>
            <a:ext cx="725492" cy="497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ounded Rectangular Callout 6">
            <a:extLst>
              <a:ext uri="{FF2B5EF4-FFF2-40B4-BE49-F238E27FC236}">
                <a16:creationId xmlns:a16="http://schemas.microsoft.com/office/drawing/2014/main" id="{E3BC8363-2F7A-AAB0-8DA8-357EFA1873A3}"/>
              </a:ext>
            </a:extLst>
          </p:cNvPr>
          <p:cNvSpPr/>
          <p:nvPr/>
        </p:nvSpPr>
        <p:spPr>
          <a:xfrm>
            <a:off x="222595" y="2966447"/>
            <a:ext cx="1050466" cy="369332"/>
          </a:xfrm>
          <a:prstGeom prst="wedgeRoundRectCallout">
            <a:avLst>
              <a:gd name="adj1" fmla="val 38518"/>
              <a:gd name="adj2" fmla="val 197463"/>
              <a:gd name="adj3" fmla="val 16667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BE3E5F07-57A4-2B91-6A86-BCFA9844F9BA}"/>
              </a:ext>
            </a:extLst>
          </p:cNvPr>
          <p:cNvSpPr txBox="1"/>
          <p:nvPr/>
        </p:nvSpPr>
        <p:spPr>
          <a:xfrm>
            <a:off x="230838" y="2956829"/>
            <a:ext cx="904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Pause</a:t>
            </a:r>
          </a:p>
        </p:txBody>
      </p:sp>
      <p:sp>
        <p:nvSpPr>
          <p:cNvPr id="34" name="Rounded Rectangular Callout 6">
            <a:extLst>
              <a:ext uri="{FF2B5EF4-FFF2-40B4-BE49-F238E27FC236}">
                <a16:creationId xmlns:a16="http://schemas.microsoft.com/office/drawing/2014/main" id="{87335D88-3594-84EE-1E03-B38C3128E99D}"/>
              </a:ext>
            </a:extLst>
          </p:cNvPr>
          <p:cNvSpPr/>
          <p:nvPr/>
        </p:nvSpPr>
        <p:spPr>
          <a:xfrm>
            <a:off x="10696073" y="3128550"/>
            <a:ext cx="1050466" cy="369332"/>
          </a:xfrm>
          <a:prstGeom prst="wedgeRoundRectCallout">
            <a:avLst>
              <a:gd name="adj1" fmla="val -121649"/>
              <a:gd name="adj2" fmla="val -183813"/>
              <a:gd name="adj3" fmla="val 16667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7B8D7F79-B8A1-52E9-40A7-2B26EF2A724D}"/>
              </a:ext>
            </a:extLst>
          </p:cNvPr>
          <p:cNvSpPr txBox="1"/>
          <p:nvPr/>
        </p:nvSpPr>
        <p:spPr>
          <a:xfrm>
            <a:off x="10828094" y="3112108"/>
            <a:ext cx="904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Pause</a:t>
            </a:r>
          </a:p>
        </p:txBody>
      </p:sp>
      <p:sp>
        <p:nvSpPr>
          <p:cNvPr id="36" name="Rounded Rectangular Callout 6">
            <a:extLst>
              <a:ext uri="{FF2B5EF4-FFF2-40B4-BE49-F238E27FC236}">
                <a16:creationId xmlns:a16="http://schemas.microsoft.com/office/drawing/2014/main" id="{34D6D8B6-C6B0-F69A-A37D-3990631FEA8F}"/>
              </a:ext>
            </a:extLst>
          </p:cNvPr>
          <p:cNvSpPr/>
          <p:nvPr/>
        </p:nvSpPr>
        <p:spPr>
          <a:xfrm>
            <a:off x="10926117" y="5969336"/>
            <a:ext cx="1050466" cy="369332"/>
          </a:xfrm>
          <a:prstGeom prst="wedgeRoundRectCallout">
            <a:avLst>
              <a:gd name="adj1" fmla="val -73773"/>
              <a:gd name="adj2" fmla="val -171434"/>
              <a:gd name="adj3" fmla="val 16667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562CE726-1B34-2991-7F62-8FA212B5E8A5}"/>
              </a:ext>
            </a:extLst>
          </p:cNvPr>
          <p:cNvSpPr txBox="1"/>
          <p:nvPr/>
        </p:nvSpPr>
        <p:spPr>
          <a:xfrm>
            <a:off x="10922432" y="5947712"/>
            <a:ext cx="904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Pause</a:t>
            </a:r>
          </a:p>
        </p:txBody>
      </p:sp>
      <p:sp>
        <p:nvSpPr>
          <p:cNvPr id="38" name="Rounded Rectangular Callout 6">
            <a:extLst>
              <a:ext uri="{FF2B5EF4-FFF2-40B4-BE49-F238E27FC236}">
                <a16:creationId xmlns:a16="http://schemas.microsoft.com/office/drawing/2014/main" id="{C3B9CD3A-6E65-2FE7-BC39-EAD2D32CE432}"/>
              </a:ext>
            </a:extLst>
          </p:cNvPr>
          <p:cNvSpPr/>
          <p:nvPr/>
        </p:nvSpPr>
        <p:spPr>
          <a:xfrm>
            <a:off x="8245945" y="3588140"/>
            <a:ext cx="1050466" cy="369332"/>
          </a:xfrm>
          <a:prstGeom prst="wedgeRoundRectCallout">
            <a:avLst>
              <a:gd name="adj1" fmla="val -70291"/>
              <a:gd name="adj2" fmla="val 71196"/>
              <a:gd name="adj3" fmla="val 16667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5F06349D-041F-F497-0C7D-444B6E04F01E}"/>
              </a:ext>
            </a:extLst>
          </p:cNvPr>
          <p:cNvSpPr txBox="1"/>
          <p:nvPr/>
        </p:nvSpPr>
        <p:spPr>
          <a:xfrm>
            <a:off x="8297566" y="3578522"/>
            <a:ext cx="904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Pause</a:t>
            </a:r>
          </a:p>
        </p:txBody>
      </p:sp>
      <p:sp>
        <p:nvSpPr>
          <p:cNvPr id="41" name="Cloud Callout 7">
            <a:extLst>
              <a:ext uri="{FF2B5EF4-FFF2-40B4-BE49-F238E27FC236}">
                <a16:creationId xmlns:a16="http://schemas.microsoft.com/office/drawing/2014/main" id="{522798A9-B7D9-B3B6-26B4-4FDB00DA4764}"/>
              </a:ext>
            </a:extLst>
          </p:cNvPr>
          <p:cNvSpPr/>
          <p:nvPr/>
        </p:nvSpPr>
        <p:spPr>
          <a:xfrm>
            <a:off x="3351079" y="1286525"/>
            <a:ext cx="2062015" cy="1678481"/>
          </a:xfrm>
          <a:prstGeom prst="cloudCallout">
            <a:avLst>
              <a:gd name="adj1" fmla="val -50672"/>
              <a:gd name="adj2" fmla="val 67691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D2C635C-128C-9FF7-928E-9664C0644E7B}"/>
              </a:ext>
            </a:extLst>
          </p:cNvPr>
          <p:cNvSpPr txBox="1"/>
          <p:nvPr/>
        </p:nvSpPr>
        <p:spPr>
          <a:xfrm>
            <a:off x="3586348" y="1617022"/>
            <a:ext cx="1595252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/>
              <a:t>Drücke mal die "2“, jetzt geht es in die Pause</a:t>
            </a:r>
          </a:p>
        </p:txBody>
      </p:sp>
      <p:pic>
        <p:nvPicPr>
          <p:cNvPr id="40" name="Grafik 4" descr="Ein Bild, das dunkel enthält.&#10;&#10;Beschreibung automatisch generiert.">
            <a:extLst>
              <a:ext uri="{FF2B5EF4-FFF2-40B4-BE49-F238E27FC236}">
                <a16:creationId xmlns:a16="http://schemas.microsoft.com/office/drawing/2014/main" id="{39F75EEC-171E-B518-7D83-BAD4EEC23730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492456" y="3805615"/>
            <a:ext cx="739206" cy="646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627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3E5D57-1232-88BE-CCF6-329B484C7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098" y="743344"/>
            <a:ext cx="10515600" cy="1325563"/>
          </a:xfrm>
        </p:spPr>
        <p:txBody>
          <a:bodyPr/>
          <a:lstStyle/>
          <a:p>
            <a:r>
              <a:rPr lang="de-DE"/>
              <a:t>Fleisch Formel 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B904A9B4-1380-3F67-82C4-A53F00A250EE}"/>
              </a:ext>
            </a:extLst>
          </p:cNvPr>
          <p:cNvSpPr/>
          <p:nvPr/>
        </p:nvSpPr>
        <p:spPr>
          <a:xfrm>
            <a:off x="633412" y="3757640"/>
            <a:ext cx="10369427" cy="173501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D308E4E-BA16-4002-1C4F-CF11F98A3B8E}"/>
              </a:ext>
            </a:extLst>
          </p:cNvPr>
          <p:cNvSpPr txBox="1"/>
          <p:nvPr/>
        </p:nvSpPr>
        <p:spPr>
          <a:xfrm>
            <a:off x="6539988" y="5026713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/>
              <a:t>Statusanzeige </a:t>
            </a:r>
          </a:p>
        </p:txBody>
      </p:sp>
      <p:pic>
        <p:nvPicPr>
          <p:cNvPr id="1026" name="Picture 2" descr="Scroll Bot - Projekt-Kit für den Raspberry Pi Zero W: Computer &amp; Zubehör">
            <a:extLst>
              <a:ext uri="{FF2B5EF4-FFF2-40B4-BE49-F238E27FC236}">
                <a16:creationId xmlns:a16="http://schemas.microsoft.com/office/drawing/2014/main" id="{211ACA52-B2F0-E450-93CB-DEAC679F29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133" y="3947854"/>
            <a:ext cx="1069185" cy="733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05D530BD-CC21-196E-CB20-B02FA384CBE3}"/>
              </a:ext>
            </a:extLst>
          </p:cNvPr>
          <p:cNvSpPr txBox="1"/>
          <p:nvPr/>
        </p:nvSpPr>
        <p:spPr>
          <a:xfrm>
            <a:off x="2971077" y="4795145"/>
            <a:ext cx="256344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/>
              <a:t>Shelly Button i3; HIVEMQ; Raspberry Pi</a:t>
            </a:r>
            <a:endParaRPr lang="de-DE">
              <a:cs typeface="Calibri"/>
            </a:endParaRPr>
          </a:p>
        </p:txBody>
      </p:sp>
      <p:pic>
        <p:nvPicPr>
          <p:cNvPr id="3074" name="Picture 2" descr="GitHub - hivemq/hivemq-mqtt-client: HiveMQ MQTT Client is an MQTT 5.0 and  MQTT 3.1.1 compatible and feature-rich high-performance Java client library  with different API flavours and backpressure support">
            <a:extLst>
              <a:ext uri="{FF2B5EF4-FFF2-40B4-BE49-F238E27FC236}">
                <a16:creationId xmlns:a16="http://schemas.microsoft.com/office/drawing/2014/main" id="{4A67C62A-FC9F-8116-D3D2-FE53DD4708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2816" y="3921084"/>
            <a:ext cx="1568938" cy="784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6F68CE2B-5735-10DD-EE16-8C0E18A7D1DF}"/>
              </a:ext>
            </a:extLst>
          </p:cNvPr>
          <p:cNvSpPr txBox="1"/>
          <p:nvPr/>
        </p:nvSpPr>
        <p:spPr>
          <a:xfrm>
            <a:off x="8654447" y="4881546"/>
            <a:ext cx="242886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>
                <a:cs typeface="Calibri"/>
              </a:rPr>
              <a:t>Kontrollierte Anzeige des Vorlesungszustands</a:t>
            </a:r>
            <a:endParaRPr lang="de-DE"/>
          </a:p>
        </p:txBody>
      </p:sp>
      <p:pic>
        <p:nvPicPr>
          <p:cNvPr id="11" name="Grafik 10" descr="Ein Bild, das Text, drinnen enthält.&#10;&#10;Automatisch generierte Beschreibung">
            <a:extLst>
              <a:ext uri="{FF2B5EF4-FFF2-40B4-BE49-F238E27FC236}">
                <a16:creationId xmlns:a16="http://schemas.microsoft.com/office/drawing/2014/main" id="{2F96B807-DD16-9B00-18ED-1746E57A80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0568" y="3849557"/>
            <a:ext cx="1241020" cy="1102054"/>
          </a:xfrm>
          <a:prstGeom prst="rect">
            <a:avLst/>
          </a:prstGeom>
        </p:spPr>
      </p:pic>
      <p:pic>
        <p:nvPicPr>
          <p:cNvPr id="13" name="Grafik 13" descr="Ein Bild, das Text enthält.&#10;&#10;Beschreibung automatisch generiert.">
            <a:extLst>
              <a:ext uri="{FF2B5EF4-FFF2-40B4-BE49-F238E27FC236}">
                <a16:creationId xmlns:a16="http://schemas.microsoft.com/office/drawing/2014/main" id="{6D0A0561-EAA8-87B4-5DD6-BC704A3F01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813" y="1855554"/>
            <a:ext cx="10481952" cy="1728860"/>
          </a:xfrm>
          <a:prstGeom prst="rect">
            <a:avLst/>
          </a:prstGeom>
        </p:spPr>
      </p:pic>
      <p:pic>
        <p:nvPicPr>
          <p:cNvPr id="19" name="Grafik 18" descr="Monitor mit einfarbiger Füllung">
            <a:extLst>
              <a:ext uri="{FF2B5EF4-FFF2-40B4-BE49-F238E27FC236}">
                <a16:creationId xmlns:a16="http://schemas.microsoft.com/office/drawing/2014/main" id="{C54EE60F-F1C7-4BAE-9085-E5ECCB1547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48073" y="3947854"/>
            <a:ext cx="914400" cy="914400"/>
          </a:xfrm>
          <a:prstGeom prst="rect">
            <a:avLst/>
          </a:prstGeom>
        </p:spPr>
      </p:pic>
      <p:pic>
        <p:nvPicPr>
          <p:cNvPr id="21" name="Grafik 20" descr="Fernsteuerung mit einfarbiger Füllung">
            <a:extLst>
              <a:ext uri="{FF2B5EF4-FFF2-40B4-BE49-F238E27FC236}">
                <a16:creationId xmlns:a16="http://schemas.microsoft.com/office/drawing/2014/main" id="{33CA10E9-ACF4-3D8F-7BB1-3A766CCEE28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825988" y="3988625"/>
            <a:ext cx="914400" cy="914400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D6C1E2AB-AA16-680C-ED53-63718E488BB5}"/>
              </a:ext>
            </a:extLst>
          </p:cNvPr>
          <p:cNvSpPr txBox="1"/>
          <p:nvPr/>
        </p:nvSpPr>
        <p:spPr>
          <a:xfrm>
            <a:off x="912903" y="4868997"/>
            <a:ext cx="256344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/>
              <a:t>Scroll Bot </a:t>
            </a:r>
            <a:endParaRPr lang="de-DE">
              <a:cs typeface="Calibri"/>
            </a:endParaRP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7E8E1172-A3FE-8D05-4A9E-46662825935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14986" y="3970019"/>
            <a:ext cx="497782" cy="746673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18BE1F2A-47FA-13CF-C920-A1EA999F79E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93922" y="3988625"/>
            <a:ext cx="497782" cy="746673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FC2AA9E0-74AD-699A-01ED-1308CAB24D3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13140" y="4120661"/>
            <a:ext cx="489050" cy="442474"/>
          </a:xfrm>
          <a:prstGeom prst="rect">
            <a:avLst/>
          </a:prstGeom>
        </p:spPr>
      </p:pic>
      <p:pic>
        <p:nvPicPr>
          <p:cNvPr id="5" name="Grafik 4" descr="Ein Bild, das dunkel enthält.&#10;&#10;Beschreibung automatisch generiert.">
            <a:extLst>
              <a:ext uri="{FF2B5EF4-FFF2-40B4-BE49-F238E27FC236}">
                <a16:creationId xmlns:a16="http://schemas.microsoft.com/office/drawing/2014/main" id="{C358DCD5-2A2F-6DE1-BA7B-7C16D80953C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537482" y="3864231"/>
            <a:ext cx="999718" cy="900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418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068182-6D95-850E-C72D-8D789310F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Leitfragen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93EA92F-DC8E-ECDC-7028-59ADFC4DD1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809" y="1825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de-DE" sz="2000"/>
              <a:t>Design Prinzipien: </a:t>
            </a:r>
          </a:p>
          <a:p>
            <a:pPr lvl="1">
              <a:lnSpc>
                <a:spcPct val="100000"/>
              </a:lnSpc>
              <a:spcBef>
                <a:spcPct val="0"/>
              </a:spcBef>
            </a:pPr>
            <a:r>
              <a:rPr lang="de-DE" sz="2000" u="sng"/>
              <a:t>Unsichtbarkeit</a:t>
            </a:r>
            <a:r>
              <a:rPr lang="de-DE" sz="2000"/>
              <a:t>: Unsichtbarkeit nicht realisiert, da Eingriff durch Shelly Button.</a:t>
            </a:r>
            <a:endParaRPr lang="de-DE" sz="2000">
              <a:cs typeface="Calibri"/>
            </a:endParaRPr>
          </a:p>
          <a:p>
            <a:pPr lvl="1">
              <a:lnSpc>
                <a:spcPct val="100000"/>
              </a:lnSpc>
              <a:spcBef>
                <a:spcPct val="0"/>
              </a:spcBef>
            </a:pPr>
            <a:r>
              <a:rPr lang="de-DE" sz="2000" u="sng"/>
              <a:t>Manueller Vorrang</a:t>
            </a:r>
            <a:r>
              <a:rPr lang="de-DE" sz="2000"/>
              <a:t>: Manueller Vorgang wird durch den Shelly Button gewährleistet</a:t>
            </a:r>
            <a:endParaRPr lang="de-DE" sz="2000">
              <a:cs typeface="Calibri"/>
            </a:endParaRPr>
          </a:p>
          <a:p>
            <a:pPr lvl="1">
              <a:lnSpc>
                <a:spcPct val="100000"/>
              </a:lnSpc>
              <a:spcBef>
                <a:spcPct val="0"/>
              </a:spcBef>
            </a:pPr>
            <a:r>
              <a:rPr lang="de-DE" sz="2000" u="sng"/>
              <a:t>Rückkopplung</a:t>
            </a:r>
            <a:r>
              <a:rPr lang="de-DE" sz="2000"/>
              <a:t>: Rückkopplung garantiert durch stetige anzeige auf dem Scroll Bot</a:t>
            </a:r>
            <a:endParaRPr lang="de-DE" sz="2000">
              <a:cs typeface="Calibri"/>
            </a:endParaRPr>
          </a:p>
          <a:p>
            <a:pPr marL="457200" lvl="1" indent="0">
              <a:lnSpc>
                <a:spcPct val="100000"/>
              </a:lnSpc>
              <a:spcBef>
                <a:spcPct val="0"/>
              </a:spcBef>
              <a:buNone/>
            </a:pPr>
            <a:endParaRPr lang="de-DE" sz="2000"/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de-DE" sz="2000"/>
              <a:t>Einbettung: </a:t>
            </a:r>
            <a:endParaRPr lang="de-DE" sz="2000">
              <a:cs typeface="Calibri"/>
            </a:endParaRPr>
          </a:p>
          <a:p>
            <a:pPr lvl="1">
              <a:lnSpc>
                <a:spcPct val="100000"/>
              </a:lnSpc>
              <a:spcBef>
                <a:spcPct val="0"/>
              </a:spcBef>
            </a:pPr>
            <a:r>
              <a:rPr lang="de-DE" sz="2000"/>
              <a:t>Einbetten des Scroll Bot im Raum + Shelly Button beim Professor</a:t>
            </a:r>
            <a:endParaRPr lang="de-DE" sz="2000">
              <a:cs typeface="Calibri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endParaRPr lang="de-DE" sz="2000"/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de-DE" sz="2000"/>
              <a:t>Medienbruch: </a:t>
            </a:r>
            <a:endParaRPr lang="de-DE" sz="2000">
              <a:cs typeface="Calibri"/>
            </a:endParaRPr>
          </a:p>
          <a:p>
            <a:pPr lvl="1">
              <a:lnSpc>
                <a:spcPct val="100000"/>
              </a:lnSpc>
              <a:spcBef>
                <a:spcPct val="0"/>
              </a:spcBef>
            </a:pPr>
            <a:r>
              <a:rPr lang="de-DE" sz="2000">
                <a:cs typeface="Calibri"/>
              </a:rPr>
              <a:t>Wird verringert, da durch den Scroll Bot eine direkte Kommunikation zu den Studis möglich ist</a:t>
            </a:r>
          </a:p>
          <a:p>
            <a:pPr marL="457200" lvl="1" indent="0">
              <a:lnSpc>
                <a:spcPct val="100000"/>
              </a:lnSpc>
              <a:spcBef>
                <a:spcPct val="0"/>
              </a:spcBef>
              <a:buNone/>
            </a:pPr>
            <a:endParaRPr lang="de-DE" sz="2000"/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endParaRPr lang="de-DE" sz="2000"/>
          </a:p>
          <a:p>
            <a:pPr lvl="1">
              <a:lnSpc>
                <a:spcPct val="100000"/>
              </a:lnSpc>
              <a:spcBef>
                <a:spcPct val="0"/>
              </a:spcBef>
            </a:pPr>
            <a:endParaRPr lang="de-DE" sz="2000"/>
          </a:p>
          <a:p>
            <a:pPr lvl="1">
              <a:lnSpc>
                <a:spcPct val="100000"/>
              </a:lnSpc>
              <a:spcBef>
                <a:spcPct val="0"/>
              </a:spcBef>
            </a:pPr>
            <a:endParaRPr lang="de-DE" sz="2000"/>
          </a:p>
          <a:p>
            <a:pPr marL="457200" lvl="1" indent="0">
              <a:lnSpc>
                <a:spcPct val="100000"/>
              </a:lnSpc>
              <a:spcBef>
                <a:spcPct val="0"/>
              </a:spcBef>
              <a:buNone/>
            </a:pPr>
            <a:endParaRPr lang="de-DE" sz="2000"/>
          </a:p>
          <a:p>
            <a:pPr marL="457200" lvl="1" indent="0">
              <a:lnSpc>
                <a:spcPct val="100000"/>
              </a:lnSpc>
              <a:spcBef>
                <a:spcPct val="0"/>
              </a:spcBef>
              <a:buNone/>
            </a:pPr>
            <a:endParaRPr lang="de-DE" sz="2000"/>
          </a:p>
          <a:p>
            <a:pPr marL="457200" lvl="1" indent="0">
              <a:lnSpc>
                <a:spcPct val="100000"/>
              </a:lnSpc>
              <a:spcBef>
                <a:spcPct val="0"/>
              </a:spcBef>
              <a:buNone/>
            </a:pPr>
            <a:endParaRPr lang="de-DE" sz="2000"/>
          </a:p>
          <a:p>
            <a:pPr lvl="1">
              <a:lnSpc>
                <a:spcPct val="100000"/>
              </a:lnSpc>
              <a:spcBef>
                <a:spcPct val="0"/>
              </a:spcBef>
            </a:pPr>
            <a:endParaRPr lang="de-DE" sz="2000"/>
          </a:p>
          <a:p>
            <a:pPr lvl="1">
              <a:lnSpc>
                <a:spcPct val="100000"/>
              </a:lnSpc>
              <a:spcBef>
                <a:spcPct val="0"/>
              </a:spcBef>
            </a:pPr>
            <a:endParaRPr lang="de-DE" sz="2000"/>
          </a:p>
          <a:p>
            <a:pPr lvl="1">
              <a:lnSpc>
                <a:spcPct val="100000"/>
              </a:lnSpc>
              <a:spcBef>
                <a:spcPct val="0"/>
              </a:spcBef>
            </a:pPr>
            <a:endParaRPr lang="de-DE" sz="2000"/>
          </a:p>
          <a:p>
            <a:pPr marL="0" indent="0">
              <a:buNone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2605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85D368-4B36-C842-7583-18855AECA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988" y="75899"/>
            <a:ext cx="10515600" cy="1325563"/>
          </a:xfrm>
        </p:spPr>
        <p:txBody>
          <a:bodyPr/>
          <a:lstStyle/>
          <a:p>
            <a:r>
              <a:rPr lang="de-DE">
                <a:cs typeface="Calibri Light"/>
              </a:rPr>
              <a:t>Architektur</a:t>
            </a:r>
            <a:endParaRPr lang="de-DE"/>
          </a:p>
        </p:txBody>
      </p:sp>
      <p:pic>
        <p:nvPicPr>
          <p:cNvPr id="3076" name="Picture 4" descr="Get HiveMQ Cloud | Download HiveMQ MQTT Broker">
            <a:extLst>
              <a:ext uri="{FF2B5EF4-FFF2-40B4-BE49-F238E27FC236}">
                <a16:creationId xmlns:a16="http://schemas.microsoft.com/office/drawing/2014/main" id="{39A20229-3D76-5138-A259-2A210690A4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309" y="1209980"/>
            <a:ext cx="1621536" cy="1621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Scroll Bot - Projekt-Kit für den Raspberry Pi Zero W: Computer &amp; Zubehör">
            <a:extLst>
              <a:ext uri="{FF2B5EF4-FFF2-40B4-BE49-F238E27FC236}">
                <a16:creationId xmlns:a16="http://schemas.microsoft.com/office/drawing/2014/main" id="{9A901181-591A-E7F3-34F8-22EF481961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2252" y="4234110"/>
            <a:ext cx="1927343" cy="1322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Raspberry Pi – Wikipedia">
            <a:extLst>
              <a:ext uri="{FF2B5EF4-FFF2-40B4-BE49-F238E27FC236}">
                <a16:creationId xmlns:a16="http://schemas.microsoft.com/office/drawing/2014/main" id="{34F09C3B-221A-E7B5-0C4D-FD347FE252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845" y="4394753"/>
            <a:ext cx="938530" cy="1181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fik 4" descr="Ein Bild, das dunkel enthält.&#10;&#10;Beschreibung automatisch generiert.">
            <a:extLst>
              <a:ext uri="{FF2B5EF4-FFF2-40B4-BE49-F238E27FC236}">
                <a16:creationId xmlns:a16="http://schemas.microsoft.com/office/drawing/2014/main" id="{F293CC4F-FBC0-EFCC-7572-3EC0026615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4682" y="3989271"/>
            <a:ext cx="1905000" cy="1714500"/>
          </a:xfrm>
          <a:prstGeom prst="rect">
            <a:avLst/>
          </a:prstGeom>
        </p:spPr>
      </p:pic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DA78A323-AC43-62DB-EE69-44700F501687}"/>
              </a:ext>
            </a:extLst>
          </p:cNvPr>
          <p:cNvGrpSpPr/>
          <p:nvPr/>
        </p:nvGrpSpPr>
        <p:grpSpPr>
          <a:xfrm>
            <a:off x="1478606" y="2225019"/>
            <a:ext cx="1466061" cy="1879001"/>
            <a:chOff x="2368296" y="2167644"/>
            <a:chExt cx="2529840" cy="1810506"/>
          </a:xfrm>
        </p:grpSpPr>
        <p:cxnSp>
          <p:nvCxnSpPr>
            <p:cNvPr id="8" name="Gerade Verbindung mit Pfeil 7">
              <a:extLst>
                <a:ext uri="{FF2B5EF4-FFF2-40B4-BE49-F238E27FC236}">
                  <a16:creationId xmlns:a16="http://schemas.microsoft.com/office/drawing/2014/main" id="{46A0E79E-A047-FAA2-F7C3-E64EBD6713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68296" y="2196366"/>
              <a:ext cx="2529840" cy="1781784"/>
            </a:xfrm>
            <a:prstGeom prst="straightConnector1">
              <a:avLst/>
            </a:prstGeom>
            <a:ln w="3492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BB2FE161-AC1B-ED97-1FA6-3C34DD78DD30}"/>
                </a:ext>
              </a:extLst>
            </p:cNvPr>
            <p:cNvSpPr txBox="1"/>
            <p:nvPr/>
          </p:nvSpPr>
          <p:spPr>
            <a:xfrm rot="18431545">
              <a:off x="3106981" y="2385807"/>
              <a:ext cx="1097758" cy="6614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err="1"/>
                <a:t>webhook</a:t>
              </a:r>
              <a:endParaRPr lang="de-DE"/>
            </a:p>
          </p:txBody>
        </p: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35279CAB-BD3C-B7F9-6E38-86FCFD4FEDAC}"/>
              </a:ext>
            </a:extLst>
          </p:cNvPr>
          <p:cNvGrpSpPr/>
          <p:nvPr/>
        </p:nvGrpSpPr>
        <p:grpSpPr>
          <a:xfrm rot="4201712">
            <a:off x="7726913" y="2665525"/>
            <a:ext cx="2642755" cy="1095182"/>
            <a:chOff x="2368296" y="1876502"/>
            <a:chExt cx="2529840" cy="2101648"/>
          </a:xfrm>
        </p:grpSpPr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9DBC9E9C-290F-F710-9787-10F40C832B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68296" y="2196366"/>
              <a:ext cx="2529840" cy="1781784"/>
            </a:xfrm>
            <a:prstGeom prst="straightConnector1">
              <a:avLst/>
            </a:prstGeom>
            <a:ln w="3492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CEB012E9-15D5-EAB8-8086-C659DDF45D8F}"/>
                </a:ext>
              </a:extLst>
            </p:cNvPr>
            <p:cNvSpPr txBox="1"/>
            <p:nvPr/>
          </p:nvSpPr>
          <p:spPr>
            <a:xfrm rot="20565067">
              <a:off x="2574641" y="1876502"/>
              <a:ext cx="1965960" cy="12403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err="1"/>
                <a:t>Subscribe</a:t>
              </a:r>
              <a:r>
                <a:rPr lang="de-DE"/>
                <a:t> </a:t>
              </a:r>
              <a:r>
                <a:rPr lang="de-DE" err="1"/>
                <a:t>topic</a:t>
              </a:r>
              <a:r>
                <a:rPr lang="de-DE"/>
                <a:t>: HHZ/IOT/SS22</a:t>
              </a:r>
            </a:p>
          </p:txBody>
        </p:sp>
      </p:grpSp>
      <p:sp>
        <p:nvSpPr>
          <p:cNvPr id="12" name="Textfeld 11">
            <a:extLst>
              <a:ext uri="{FF2B5EF4-FFF2-40B4-BE49-F238E27FC236}">
                <a16:creationId xmlns:a16="http://schemas.microsoft.com/office/drawing/2014/main" id="{307E2431-3099-074A-D436-B21C0A249022}"/>
              </a:ext>
            </a:extLst>
          </p:cNvPr>
          <p:cNvSpPr txBox="1"/>
          <p:nvPr/>
        </p:nvSpPr>
        <p:spPr>
          <a:xfrm>
            <a:off x="1018309" y="5637346"/>
            <a:ext cx="1724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Shelly I3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69317A7B-3F1E-F884-7698-75A3E5E665A9}"/>
              </a:ext>
            </a:extLst>
          </p:cNvPr>
          <p:cNvSpPr txBox="1"/>
          <p:nvPr/>
        </p:nvSpPr>
        <p:spPr>
          <a:xfrm>
            <a:off x="6931219" y="2933262"/>
            <a:ext cx="1724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Broker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57922665-3874-4762-CE23-0F856E4A3BDC}"/>
              </a:ext>
            </a:extLst>
          </p:cNvPr>
          <p:cNvSpPr txBox="1"/>
          <p:nvPr/>
        </p:nvSpPr>
        <p:spPr>
          <a:xfrm>
            <a:off x="8840110" y="5824682"/>
            <a:ext cx="1724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Scroll Bot mit PI</a:t>
            </a:r>
          </a:p>
        </p:txBody>
      </p:sp>
      <p:pic>
        <p:nvPicPr>
          <p:cNvPr id="3080" name="Picture 8" descr="Node-RED – Wikipedia">
            <a:extLst>
              <a:ext uri="{FF2B5EF4-FFF2-40B4-BE49-F238E27FC236}">
                <a16:creationId xmlns:a16="http://schemas.microsoft.com/office/drawing/2014/main" id="{F78F396E-D800-D737-AA45-E9A03E0BD6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504" y="1570797"/>
            <a:ext cx="1180590" cy="1180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0B02A613-4BC7-A69E-8816-4AFB2DA4395B}"/>
              </a:ext>
            </a:extLst>
          </p:cNvPr>
          <p:cNvGrpSpPr/>
          <p:nvPr/>
        </p:nvGrpSpPr>
        <p:grpSpPr>
          <a:xfrm>
            <a:off x="4610504" y="1645346"/>
            <a:ext cx="1767117" cy="457383"/>
            <a:chOff x="2368296" y="3537440"/>
            <a:chExt cx="3049343" cy="440710"/>
          </a:xfrm>
        </p:grpSpPr>
        <p:cxnSp>
          <p:nvCxnSpPr>
            <p:cNvPr id="23" name="Gerade Verbindung mit Pfeil 22">
              <a:extLst>
                <a:ext uri="{FF2B5EF4-FFF2-40B4-BE49-F238E27FC236}">
                  <a16:creationId xmlns:a16="http://schemas.microsoft.com/office/drawing/2014/main" id="{92F1EA74-7B00-8189-163B-4DB6FBF25A75}"/>
                </a:ext>
              </a:extLst>
            </p:cNvPr>
            <p:cNvCxnSpPr>
              <a:cxnSpLocks/>
            </p:cNvCxnSpPr>
            <p:nvPr/>
          </p:nvCxnSpPr>
          <p:spPr>
            <a:xfrm>
              <a:off x="2368296" y="3978150"/>
              <a:ext cx="3049343" cy="0"/>
            </a:xfrm>
            <a:prstGeom prst="straightConnector1">
              <a:avLst/>
            </a:prstGeom>
            <a:ln w="3492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C8C226A0-A6C0-4E12-2F1C-111FED0F2E2C}"/>
                </a:ext>
              </a:extLst>
            </p:cNvPr>
            <p:cNvSpPr txBox="1"/>
            <p:nvPr/>
          </p:nvSpPr>
          <p:spPr>
            <a:xfrm>
              <a:off x="2456731" y="3537440"/>
              <a:ext cx="2939520" cy="3558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/>
                <a:t>MQTT Publish </a:t>
              </a:r>
            </a:p>
          </p:txBody>
        </p:sp>
      </p:grpSp>
      <p:sp>
        <p:nvSpPr>
          <p:cNvPr id="26" name="Textfeld 25">
            <a:extLst>
              <a:ext uri="{FF2B5EF4-FFF2-40B4-BE49-F238E27FC236}">
                <a16:creationId xmlns:a16="http://schemas.microsoft.com/office/drawing/2014/main" id="{2CDA2A09-8E69-0AB0-7B5F-B8E5F3F63CE3}"/>
              </a:ext>
            </a:extLst>
          </p:cNvPr>
          <p:cNvSpPr txBox="1"/>
          <p:nvPr/>
        </p:nvSpPr>
        <p:spPr>
          <a:xfrm>
            <a:off x="3376333" y="2896882"/>
            <a:ext cx="1724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MQTT Client</a:t>
            </a:r>
          </a:p>
        </p:txBody>
      </p:sp>
    </p:spTree>
    <p:extLst>
      <p:ext uri="{BB962C8B-B14F-4D97-AF65-F5344CB8AC3E}">
        <p14:creationId xmlns:p14="http://schemas.microsoft.com/office/powerpoint/2010/main" val="2130805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3000"/>
                <a:satMod val="150000"/>
                <a:shade val="98000"/>
                <a:lumMod val="102000"/>
              </a:schemeClr>
            </a:gs>
            <a:gs pos="50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3">
            <a:extLst>
              <a:ext uri="{FF2B5EF4-FFF2-40B4-BE49-F238E27FC236}">
                <a16:creationId xmlns:a16="http://schemas.microsoft.com/office/drawing/2014/main" id="{A2509F26-B5DC-4BA7-B476-4CB044237A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/>
              <a:ea typeface="+mn-ea"/>
              <a:cs typeface="+mn-cs"/>
            </a:endParaRPr>
          </a:p>
        </p:txBody>
      </p:sp>
      <p:sp>
        <p:nvSpPr>
          <p:cNvPr id="12" name="Rectangle 15">
            <a:extLst>
              <a:ext uri="{FF2B5EF4-FFF2-40B4-BE49-F238E27FC236}">
                <a16:creationId xmlns:a16="http://schemas.microsoft.com/office/drawing/2014/main" id="{DB103EB1-B135-4526-B883-33228FC27F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80000">
            <a:off x="815340" y="683404"/>
            <a:ext cx="10561320" cy="5404104"/>
          </a:xfrm>
          <a:prstGeom prst="rect">
            <a:avLst/>
          </a:prstGeom>
          <a:solidFill>
            <a:srgbClr val="FFFFFF"/>
          </a:solidFill>
          <a:ln w="3175" cap="sq" cmpd="thinThick">
            <a:solidFill>
              <a:srgbClr val="DDDDDD"/>
            </a:solidFill>
            <a:miter lim="800000"/>
          </a:ln>
          <a:effectLst>
            <a:outerShdw blurRad="2667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/>
              <a:ea typeface="+mn-ea"/>
              <a:cs typeface="+mn-cs"/>
            </a:endParaRPr>
          </a:p>
        </p:txBody>
      </p:sp>
      <p:pic>
        <p:nvPicPr>
          <p:cNvPr id="9" name="Grafik 9" descr="Ein Bild, das Text, Schiefertafel, grün enthält.&#10;&#10;Beschreibung automatisch generiert.">
            <a:extLst>
              <a:ext uri="{FF2B5EF4-FFF2-40B4-BE49-F238E27FC236}">
                <a16:creationId xmlns:a16="http://schemas.microsoft.com/office/drawing/2014/main" id="{AF6F56CE-A4DE-33D0-8AA7-E48A4391EF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22507"/>
          <a:stretch/>
        </p:blipFill>
        <p:spPr>
          <a:xfrm rot="21480000">
            <a:off x="1137837" y="1003258"/>
            <a:ext cx="9916327" cy="476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350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43390F83CC2914EA9B1437AB55BC634" ma:contentTypeVersion="8" ma:contentTypeDescription="Ein neues Dokument erstellen." ma:contentTypeScope="" ma:versionID="16065947e39da0af8356461df8032672">
  <xsd:schema xmlns:xsd="http://www.w3.org/2001/XMLSchema" xmlns:xs="http://www.w3.org/2001/XMLSchema" xmlns:p="http://schemas.microsoft.com/office/2006/metadata/properties" xmlns:ns2="369bb9c8-fa79-4bee-9eb9-581f3d4a5d65" xmlns:ns3="0407537a-6e3c-4ea8-8472-7d4b6f50c30a" targetNamespace="http://schemas.microsoft.com/office/2006/metadata/properties" ma:root="true" ma:fieldsID="9a914364389e84258e6fc28c1e5826a7" ns2:_="" ns3:_="">
    <xsd:import namespace="369bb9c8-fa79-4bee-9eb9-581f3d4a5d65"/>
    <xsd:import namespace="0407537a-6e3c-4ea8-8472-7d4b6f50c30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9bb9c8-fa79-4bee-9eb9-581f3d4a5d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ildmarkierungen" ma:readOnly="false" ma:fieldId="{5cf76f15-5ced-4ddc-b409-7134ff3c332f}" ma:taxonomyMulti="true" ma:sspId="c6159e26-e387-4955-8c38-302e604e49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07537a-6e3c-4ea8-8472-7d4b6f50c30a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bd9d11d0-3631-4f00-b9dc-90e501a298a2}" ma:internalName="TaxCatchAll" ma:showField="CatchAllData" ma:web="0407537a-6e3c-4ea8-8472-7d4b6f50c30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407537a-6e3c-4ea8-8472-7d4b6f50c30a" xsi:nil="true"/>
    <lcf76f155ced4ddcb4097134ff3c332f xmlns="369bb9c8-fa79-4bee-9eb9-581f3d4a5d6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568975-069F-49BC-A078-C8FE5F748AB0}"/>
</file>

<file path=customXml/itemProps2.xml><?xml version="1.0" encoding="utf-8"?>
<ds:datastoreItem xmlns:ds="http://schemas.openxmlformats.org/officeDocument/2006/customXml" ds:itemID="{C9C372DB-0932-4FF3-8A13-50A65EDF633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CED1BF2-B97C-497D-8DF3-7797CB97B49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Application>Microsoft Office PowerPoint</Application>
  <PresentationFormat>Breitbild</PresentationFormat>
  <Slides>7</Slides>
  <Notes>1</Notes>
  <HiddenSlides>0</HiddenSlide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Office</vt:lpstr>
      <vt:lpstr>PowerPoint-Präsentation</vt:lpstr>
      <vt:lpstr>Problem: Hybridveranstaltung</vt:lpstr>
      <vt:lpstr>Lösung: Shelly I3 mit einem ScrollBot </vt:lpstr>
      <vt:lpstr>Fleisch Formel </vt:lpstr>
      <vt:lpstr>Leitfragen</vt:lpstr>
      <vt:lpstr>Architektur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Samet, Kurnaz</dc:creator>
  <cp:revision>4</cp:revision>
  <dcterms:created xsi:type="dcterms:W3CDTF">2022-06-27T08:24:56Z</dcterms:created>
  <dcterms:modified xsi:type="dcterms:W3CDTF">2022-07-22T15:56:47Z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0x010100F43390F83CC2914EA9B1437AB55BC634</vt:lpwstr>
  </property>
</Properties>
</file>